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96" r:id="rId2"/>
    <p:sldId id="424" r:id="rId3"/>
    <p:sldId id="289" r:id="rId4"/>
    <p:sldId id="426" r:id="rId5"/>
    <p:sldId id="306" r:id="rId6"/>
    <p:sldId id="428" r:id="rId7"/>
    <p:sldId id="450" r:id="rId8"/>
    <p:sldId id="459" r:id="rId9"/>
    <p:sldId id="451" r:id="rId10"/>
    <p:sldId id="460" r:id="rId11"/>
    <p:sldId id="461" r:id="rId12"/>
    <p:sldId id="462" r:id="rId13"/>
    <p:sldId id="458" r:id="rId14"/>
    <p:sldId id="463" r:id="rId15"/>
    <p:sldId id="464" r:id="rId16"/>
    <p:sldId id="465" r:id="rId17"/>
    <p:sldId id="466" r:id="rId18"/>
    <p:sldId id="467" r:id="rId19"/>
    <p:sldId id="468" r:id="rId20"/>
    <p:sldId id="472" r:id="rId21"/>
    <p:sldId id="473" r:id="rId22"/>
    <p:sldId id="474" r:id="rId23"/>
    <p:sldId id="475" r:id="rId24"/>
    <p:sldId id="477" r:id="rId25"/>
    <p:sldId id="47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6600"/>
    <a:srgbClr val="003300"/>
    <a:srgbClr val="FF9933"/>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autoAdjust="0"/>
    <p:restoredTop sz="94600" autoAdjust="0"/>
  </p:normalViewPr>
  <p:slideViewPr>
    <p:cSldViewPr>
      <p:cViewPr>
        <p:scale>
          <a:sx n="80" d="100"/>
          <a:sy n="80" d="100"/>
        </p:scale>
        <p:origin x="-888"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B8B8F0-F212-4102-B668-ED1D16AA159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BBC06F7-2942-4AD6-B670-4E5AA233E1EE}">
      <dgm:prSet custT="1"/>
      <dgm:spPr>
        <a:solidFill>
          <a:srgbClr val="C00000"/>
        </a:solidFill>
      </dgm:spPr>
      <dgm:t>
        <a:bodyPr/>
        <a:lstStyle/>
        <a:p>
          <a:pPr algn="ctr" rtl="0"/>
          <a:r>
            <a:rPr lang="en-US" sz="3200" i="1" u="sng" dirty="0" smtClean="0"/>
            <a:t>Key Words</a:t>
          </a:r>
          <a:endParaRPr lang="en-US" sz="3200" dirty="0"/>
        </a:p>
      </dgm:t>
    </dgm:pt>
    <dgm:pt modelId="{9A393CFD-A83F-4504-BA8F-97FA641840B0}" type="parTrans" cxnId="{3343A397-8F87-4B4A-8485-7CF8F33C23A4}">
      <dgm:prSet/>
      <dgm:spPr/>
      <dgm:t>
        <a:bodyPr/>
        <a:lstStyle/>
        <a:p>
          <a:endParaRPr lang="en-US"/>
        </a:p>
      </dgm:t>
    </dgm:pt>
    <dgm:pt modelId="{2C5D8476-B2F0-4396-B741-BCB9E9A47D0C}" type="sibTrans" cxnId="{3343A397-8F87-4B4A-8485-7CF8F33C23A4}">
      <dgm:prSet/>
      <dgm:spPr/>
      <dgm:t>
        <a:bodyPr/>
        <a:lstStyle/>
        <a:p>
          <a:endParaRPr lang="en-US"/>
        </a:p>
      </dgm:t>
    </dgm:pt>
    <dgm:pt modelId="{78EE9EB0-1827-4366-B374-1FDCDB13B5B9}">
      <dgm:prSet custT="1"/>
      <dgm:spPr>
        <a:solidFill>
          <a:srgbClr val="C00000"/>
        </a:solidFill>
      </dgm:spPr>
      <dgm:t>
        <a:bodyPr/>
        <a:lstStyle/>
        <a:p>
          <a:pPr algn="ctr" rtl="0"/>
          <a:r>
            <a:rPr lang="en-US" sz="2400" dirty="0" smtClean="0"/>
            <a:t>“Holiness” – 87 times </a:t>
          </a:r>
        </a:p>
        <a:p>
          <a:pPr algn="ctr" rtl="0"/>
          <a:r>
            <a:rPr lang="en-US" sz="2400" dirty="0" smtClean="0"/>
            <a:t>“Holy” – 65 times</a:t>
          </a:r>
          <a:endParaRPr lang="en-US" sz="2400" dirty="0"/>
        </a:p>
      </dgm:t>
    </dgm:pt>
    <dgm:pt modelId="{0089A2C8-8843-4B85-9ACC-FDA8F9CE766F}" type="parTrans" cxnId="{8C80C5F2-EBD1-46F0-BBF8-4818414B10EB}">
      <dgm:prSet/>
      <dgm:spPr/>
      <dgm:t>
        <a:bodyPr/>
        <a:lstStyle/>
        <a:p>
          <a:endParaRPr lang="en-US"/>
        </a:p>
      </dgm:t>
    </dgm:pt>
    <dgm:pt modelId="{2D096631-92BA-4B1E-AE22-F34D288E8CC5}" type="sibTrans" cxnId="{8C80C5F2-EBD1-46F0-BBF8-4818414B10EB}">
      <dgm:prSet/>
      <dgm:spPr/>
      <dgm:t>
        <a:bodyPr/>
        <a:lstStyle/>
        <a:p>
          <a:endParaRPr lang="en-US"/>
        </a:p>
      </dgm:t>
    </dgm:pt>
    <dgm:pt modelId="{5DDB6B9B-6B60-4836-90E2-91F975407194}" type="pres">
      <dgm:prSet presAssocID="{6FB8B8F0-F212-4102-B668-ED1D16AA1599}" presName="linear" presStyleCnt="0">
        <dgm:presLayoutVars>
          <dgm:animLvl val="lvl"/>
          <dgm:resizeHandles val="exact"/>
        </dgm:presLayoutVars>
      </dgm:prSet>
      <dgm:spPr/>
    </dgm:pt>
    <dgm:pt modelId="{4D6A9B9B-EBF0-4191-828C-B7931941D9E6}" type="pres">
      <dgm:prSet presAssocID="{4BBC06F7-2942-4AD6-B670-4E5AA233E1EE}" presName="parentText" presStyleLbl="node1" presStyleIdx="0" presStyleCnt="2" custScaleY="95827">
        <dgm:presLayoutVars>
          <dgm:chMax val="0"/>
          <dgm:bulletEnabled val="1"/>
        </dgm:presLayoutVars>
      </dgm:prSet>
      <dgm:spPr/>
    </dgm:pt>
    <dgm:pt modelId="{FC55A3BB-7FA7-4D76-BD42-E55E299B320A}" type="pres">
      <dgm:prSet presAssocID="{2C5D8476-B2F0-4396-B741-BCB9E9A47D0C}" presName="spacer" presStyleCnt="0"/>
      <dgm:spPr/>
    </dgm:pt>
    <dgm:pt modelId="{165424AC-95FC-4930-A488-28448104C3A1}" type="pres">
      <dgm:prSet presAssocID="{78EE9EB0-1827-4366-B374-1FDCDB13B5B9}" presName="parentText" presStyleLbl="node1" presStyleIdx="1" presStyleCnt="2" custScaleY="175643">
        <dgm:presLayoutVars>
          <dgm:chMax val="0"/>
          <dgm:bulletEnabled val="1"/>
        </dgm:presLayoutVars>
      </dgm:prSet>
      <dgm:spPr/>
      <dgm:t>
        <a:bodyPr/>
        <a:lstStyle/>
        <a:p>
          <a:endParaRPr lang="en-US"/>
        </a:p>
      </dgm:t>
    </dgm:pt>
  </dgm:ptLst>
  <dgm:cxnLst>
    <dgm:cxn modelId="{0596C03B-D604-4104-8024-89F7725A7B08}" type="presOf" srcId="{6FB8B8F0-F212-4102-B668-ED1D16AA1599}" destId="{5DDB6B9B-6B60-4836-90E2-91F975407194}" srcOrd="0" destOrd="0" presId="urn:microsoft.com/office/officeart/2005/8/layout/vList2"/>
    <dgm:cxn modelId="{8C80C5F2-EBD1-46F0-BBF8-4818414B10EB}" srcId="{6FB8B8F0-F212-4102-B668-ED1D16AA1599}" destId="{78EE9EB0-1827-4366-B374-1FDCDB13B5B9}" srcOrd="1" destOrd="0" parTransId="{0089A2C8-8843-4B85-9ACC-FDA8F9CE766F}" sibTransId="{2D096631-92BA-4B1E-AE22-F34D288E8CC5}"/>
    <dgm:cxn modelId="{806194BD-9317-4D0B-8947-A01762FADAC3}" type="presOf" srcId="{4BBC06F7-2942-4AD6-B670-4E5AA233E1EE}" destId="{4D6A9B9B-EBF0-4191-828C-B7931941D9E6}" srcOrd="0" destOrd="0" presId="urn:microsoft.com/office/officeart/2005/8/layout/vList2"/>
    <dgm:cxn modelId="{406CBDB4-F537-4639-8649-D35AEBCF9077}" type="presOf" srcId="{78EE9EB0-1827-4366-B374-1FDCDB13B5B9}" destId="{165424AC-95FC-4930-A488-28448104C3A1}" srcOrd="0" destOrd="0" presId="urn:microsoft.com/office/officeart/2005/8/layout/vList2"/>
    <dgm:cxn modelId="{3343A397-8F87-4B4A-8485-7CF8F33C23A4}" srcId="{6FB8B8F0-F212-4102-B668-ED1D16AA1599}" destId="{4BBC06F7-2942-4AD6-B670-4E5AA233E1EE}" srcOrd="0" destOrd="0" parTransId="{9A393CFD-A83F-4504-BA8F-97FA641840B0}" sibTransId="{2C5D8476-B2F0-4396-B741-BCB9E9A47D0C}"/>
    <dgm:cxn modelId="{70E4EEFA-028D-474A-875B-F9AAFA613B0E}" type="presParOf" srcId="{5DDB6B9B-6B60-4836-90E2-91F975407194}" destId="{4D6A9B9B-EBF0-4191-828C-B7931941D9E6}" srcOrd="0" destOrd="0" presId="urn:microsoft.com/office/officeart/2005/8/layout/vList2"/>
    <dgm:cxn modelId="{C109F969-5599-4050-8DF6-D1761F0CB499}" type="presParOf" srcId="{5DDB6B9B-6B60-4836-90E2-91F975407194}" destId="{FC55A3BB-7FA7-4D76-BD42-E55E299B320A}" srcOrd="1" destOrd="0" presId="urn:microsoft.com/office/officeart/2005/8/layout/vList2"/>
    <dgm:cxn modelId="{174CAD7B-A0A3-4BFE-80A8-99FA597F78A7}" type="presParOf" srcId="{5DDB6B9B-6B60-4836-90E2-91F975407194}" destId="{165424AC-95FC-4930-A488-28448104C3A1}" srcOrd="2"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D6A9B9B-EBF0-4191-828C-B7931941D9E6}">
      <dsp:nvSpPr>
        <dsp:cNvPr id="0" name=""/>
        <dsp:cNvSpPr/>
      </dsp:nvSpPr>
      <dsp:spPr>
        <a:xfrm>
          <a:off x="0" y="173397"/>
          <a:ext cx="6553200" cy="706340"/>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i="1" u="sng" kern="1200" dirty="0" smtClean="0"/>
            <a:t>Key Words</a:t>
          </a:r>
          <a:endParaRPr lang="en-US" sz="3200" kern="1200" dirty="0"/>
        </a:p>
      </dsp:txBody>
      <dsp:txXfrm>
        <a:off x="0" y="173397"/>
        <a:ext cx="6553200" cy="706340"/>
      </dsp:txXfrm>
    </dsp:sp>
    <dsp:sp modelId="{165424AC-95FC-4930-A488-28448104C3A1}">
      <dsp:nvSpPr>
        <dsp:cNvPr id="0" name=""/>
        <dsp:cNvSpPr/>
      </dsp:nvSpPr>
      <dsp:spPr>
        <a:xfrm>
          <a:off x="0" y="894138"/>
          <a:ext cx="6553200" cy="1294664"/>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“Holiness” – 87 times </a:t>
          </a:r>
        </a:p>
        <a:p>
          <a:pPr lvl="0" algn="ctr" defTabSz="1066800" rtl="0">
            <a:lnSpc>
              <a:spcPct val="90000"/>
            </a:lnSpc>
            <a:spcBef>
              <a:spcPct val="0"/>
            </a:spcBef>
            <a:spcAft>
              <a:spcPct val="35000"/>
            </a:spcAft>
          </a:pPr>
          <a:r>
            <a:rPr lang="en-US" sz="2400" kern="1200" dirty="0" smtClean="0"/>
            <a:t>“Holy” – 65 times</a:t>
          </a:r>
          <a:endParaRPr lang="en-US" sz="2400" kern="1200" dirty="0"/>
        </a:p>
      </dsp:txBody>
      <dsp:txXfrm>
        <a:off x="0" y="894138"/>
        <a:ext cx="6553200" cy="129466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fontAlgn="base">
              <a:spcBef>
                <a:spcPct val="0"/>
              </a:spcBef>
              <a:spcAft>
                <a:spcPct val="0"/>
              </a:spcAft>
              <a:defRPr sz="1200"/>
            </a:lvl1pPr>
          </a:lstStyle>
          <a:p>
            <a:endParaRPr lang="en-US"/>
          </a:p>
        </p:txBody>
      </p:sp>
      <p:sp>
        <p:nvSpPr>
          <p:cNvPr id="76803" name="Rectangle 3"/>
          <p:cNvSpPr>
            <a:spLocks noGrp="1"/>
          </p:cNvSpPr>
          <p:nvPr>
            <p:ph type="dt" sz="quarter"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fontAlgn="base">
              <a:spcBef>
                <a:spcPct val="0"/>
              </a:spcBef>
              <a:spcAft>
                <a:spcPct val="0"/>
              </a:spcAft>
              <a:defRPr sz="1200"/>
            </a:lvl1pPr>
          </a:lstStyle>
          <a:p>
            <a:r>
              <a:rPr lang="en-US"/>
              <a:t>9/13/2019</a:t>
            </a:r>
          </a:p>
        </p:txBody>
      </p:sp>
      <p:sp>
        <p:nvSpPr>
          <p:cNvPr id="76804" name="Rectangle 4"/>
          <p:cNvSpPr>
            <a:spLocks noGrp="1"/>
          </p:cNvSpPr>
          <p:nvPr>
            <p:ph type="ftr" sz="quarter" idx="2"/>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fontAlgn="base">
              <a:spcBef>
                <a:spcPct val="0"/>
              </a:spcBef>
              <a:spcAft>
                <a:spcPct val="0"/>
              </a:spcAft>
              <a:defRPr sz="1200"/>
            </a:lvl1pPr>
          </a:lstStyle>
          <a:p>
            <a:endParaRPr lang="en-US"/>
          </a:p>
        </p:txBody>
      </p:sp>
      <p:sp>
        <p:nvSpPr>
          <p:cNvPr id="76805" name="Rectangle 5"/>
          <p:cNvSpPr>
            <a:spLocks noGrp="1"/>
          </p:cNvSpPr>
          <p:nvPr>
            <p:ph type="sldNum" sz="quarter" idx="3"/>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fontAlgn="base">
              <a:spcBef>
                <a:spcPct val="0"/>
              </a:spcBef>
              <a:spcAft>
                <a:spcPct val="0"/>
              </a:spcAft>
              <a:defRPr sz="1200"/>
            </a:lvl1pPr>
          </a:lstStyle>
          <a:p>
            <a:r>
              <a:rPr lang="en-US"/>
              <a:t>‹#›</a:t>
            </a: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fontAlgn="base">
              <a:spcBef>
                <a:spcPct val="0"/>
              </a:spcBef>
              <a:spcAft>
                <a:spcPct val="0"/>
              </a:spcAft>
              <a:defRPr sz="1200"/>
            </a:lvl1pPr>
          </a:lstStyle>
          <a:p>
            <a:endParaRPr lang="en-US"/>
          </a:p>
        </p:txBody>
      </p:sp>
      <p:sp>
        <p:nvSpPr>
          <p:cNvPr id="65539" name="Rectangle 3"/>
          <p:cNvSpPr>
            <a:spLocks noGrp="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fontAlgn="base">
              <a:spcBef>
                <a:spcPct val="0"/>
              </a:spcBef>
              <a:spcAft>
                <a:spcPct val="0"/>
              </a:spcAft>
              <a:defRPr sz="1200"/>
            </a:lvl1pPr>
          </a:lstStyle>
          <a:p>
            <a:r>
              <a:rPr lang="en-US"/>
              <a:t>9/13/2019</a:t>
            </a:r>
          </a:p>
        </p:txBody>
      </p:sp>
      <p:sp>
        <p:nvSpPr>
          <p:cNvPr id="65540" name="Rectangle 4"/>
          <p:cNvSpPr>
            <a:spLocks noGrp="1" noRot="1" noChangeAspect="1" noTextEdit="1"/>
          </p:cNvSpPr>
          <p:nvPr>
            <p:ph type="sldImg" idx="2"/>
          </p:nvPr>
        </p:nvSpPr>
        <p:spPr bwMode="auto">
          <a:xfrm>
            <a:off x="1143000" y="685800"/>
            <a:ext cx="4572000" cy="3429000"/>
          </a:xfrm>
          <a:prstGeom prst="rect">
            <a:avLst/>
          </a:prstGeom>
          <a:noFill/>
          <a:ln w="12700">
            <a:solidFill>
              <a:srgbClr val="000000"/>
            </a:solidFill>
            <a:miter lim="800000"/>
            <a:headEnd/>
            <a:tailEnd/>
          </a:ln>
        </p:spPr>
      </p:sp>
      <p:sp>
        <p:nvSpPr>
          <p:cNvPr id="65541" name="Rectangle 5"/>
          <p:cNvSpPr>
            <a:spLocks noGrp="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5542" name="Rectangle 6"/>
          <p:cNvSpPr>
            <a:spLocks noGrp="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fontAlgn="base">
              <a:spcBef>
                <a:spcPct val="0"/>
              </a:spcBef>
              <a:spcAft>
                <a:spcPct val="0"/>
              </a:spcAft>
              <a:defRPr sz="1200"/>
            </a:lvl1pPr>
          </a:lstStyle>
          <a:p>
            <a:endParaRPr lang="en-US"/>
          </a:p>
        </p:txBody>
      </p:sp>
      <p:sp>
        <p:nvSpPr>
          <p:cNvPr id="65543" name="Rectangle 7"/>
          <p:cNvSpPr>
            <a:spLocks noGrp="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fontAlgn="base">
              <a:spcBef>
                <a:spcPct val="0"/>
              </a:spcBef>
              <a:spcAft>
                <a:spcPct val="0"/>
              </a:spcAft>
              <a:defRPr sz="1200"/>
            </a:lvl1pPr>
          </a:lstStyle>
          <a:p>
            <a:r>
              <a:rPr lang="en-US"/>
              <a:t>‹#›</a:t>
            </a:r>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1"/>
          </p:nvPr>
        </p:nvSpPr>
        <p:spPr/>
        <p:txBody>
          <a:bodyPr/>
          <a:lstStyle/>
          <a:p>
            <a:r>
              <a:rPr lang="en-US" smtClean="0"/>
              <a:t>‹#›</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p:cNvSpPr>
          <p:nvPr>
            <p:ph type="sldNum" sz="quarter" idx="5"/>
          </p:nvPr>
        </p:nvSpPr>
        <p:spPr>
          <a:ln/>
        </p:spPr>
        <p:txBody>
          <a:bodyPr/>
          <a:lstStyle/>
          <a:p>
            <a:r>
              <a:rPr lang="en-US"/>
              <a:t>‹#›</a:t>
            </a:r>
          </a:p>
        </p:txBody>
      </p:sp>
      <p:sp>
        <p:nvSpPr>
          <p:cNvPr id="4" name="Rectangle 2"/>
          <p:cNvSpPr>
            <a:spLocks noGrp="1" noRot="1" noChangeAspect="1" noTextEdit="1"/>
          </p:cNvSpPr>
          <p:nvPr>
            <p:ph type="sldImg"/>
          </p:nvPr>
        </p:nvSpPr>
        <p:spPr>
          <a:ln/>
        </p:spPr>
      </p:sp>
      <p:sp>
        <p:nvSpPr>
          <p:cNvPr id="69635" name="Rectangle 3"/>
          <p:cNvSpPr>
            <a:spLocks noGrp="1"/>
          </p:cNvSpPr>
          <p:nvPr>
            <p:ph type="body" idx="1"/>
          </p:nvPr>
        </p:nvSpPr>
        <p:spPr/>
        <p:txBody>
          <a:bodyPr/>
          <a:lstStyle/>
          <a:p>
            <a:pPr>
              <a:spcBef>
                <a:spcPct val="0"/>
              </a:spcBef>
            </a:pPr>
            <a:endParaRPr lang="en-US"/>
          </a:p>
        </p:txBody>
      </p:sp>
      <p:sp>
        <p:nvSpPr>
          <p:cNvPr id="69636" name="Text Box 4"/>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fontAlgn="base">
              <a:spcBef>
                <a:spcPct val="0"/>
              </a:spcBef>
              <a:spcAft>
                <a:spcPct val="0"/>
              </a:spcAft>
            </a:pPr>
            <a:r>
              <a:rPr lang="en-US" sz="1200"/>
              <a:t>56</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p:cNvSpPr>
          <p:nvPr>
            <p:ph type="sldNum" sz="quarter" idx="5"/>
          </p:nvPr>
        </p:nvSpPr>
        <p:spPr>
          <a:ln/>
        </p:spPr>
        <p:txBody>
          <a:bodyPr/>
          <a:lstStyle/>
          <a:p>
            <a:r>
              <a:rPr lang="en-US"/>
              <a:t>‹#›</a:t>
            </a:r>
          </a:p>
        </p:txBody>
      </p:sp>
      <p:sp>
        <p:nvSpPr>
          <p:cNvPr id="4" name="Rectangle 2"/>
          <p:cNvSpPr>
            <a:spLocks noGrp="1" noRot="1" noChangeAspect="1" noTextEdit="1"/>
          </p:cNvSpPr>
          <p:nvPr>
            <p:ph type="sldImg"/>
          </p:nvPr>
        </p:nvSpPr>
        <p:spPr>
          <a:ln/>
        </p:spPr>
      </p:sp>
      <p:sp>
        <p:nvSpPr>
          <p:cNvPr id="71683" name="Rectangle 3"/>
          <p:cNvSpPr>
            <a:spLocks noGrp="1"/>
          </p:cNvSpPr>
          <p:nvPr>
            <p:ph type="body" idx="1"/>
          </p:nvPr>
        </p:nvSpPr>
        <p:spPr/>
        <p:txBody>
          <a:bodyPr/>
          <a:lstStyle/>
          <a:p>
            <a:pPr>
              <a:spcBef>
                <a:spcPct val="0"/>
              </a:spcBef>
            </a:pPr>
            <a:endParaRPr lang="en-US" dirty="0"/>
          </a:p>
        </p:txBody>
      </p:sp>
      <p:sp>
        <p:nvSpPr>
          <p:cNvPr id="71684" name="Text Box 4"/>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fontAlgn="base">
              <a:spcBef>
                <a:spcPct val="0"/>
              </a:spcBef>
              <a:spcAft>
                <a:spcPct val="0"/>
              </a:spcAft>
            </a:pPr>
            <a:r>
              <a:rPr lang="en-US" sz="1200"/>
              <a:t>58</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p:cNvSpPr>
          <p:nvPr>
            <p:ph type="sldNum" sz="quarter" idx="5"/>
          </p:nvPr>
        </p:nvSpPr>
        <p:spPr>
          <a:ln/>
        </p:spPr>
        <p:txBody>
          <a:bodyPr/>
          <a:lstStyle/>
          <a:p>
            <a:r>
              <a:rPr lang="en-US"/>
              <a:t>‹#›</a:t>
            </a:r>
          </a:p>
        </p:txBody>
      </p:sp>
      <p:sp>
        <p:nvSpPr>
          <p:cNvPr id="4" name="Rectangle 2"/>
          <p:cNvSpPr>
            <a:spLocks noGrp="1" noRot="1" noChangeAspect="1" noTextEdit="1"/>
          </p:cNvSpPr>
          <p:nvPr>
            <p:ph type="sldImg"/>
          </p:nvPr>
        </p:nvSpPr>
        <p:spPr>
          <a:ln/>
        </p:spPr>
      </p:sp>
      <p:sp>
        <p:nvSpPr>
          <p:cNvPr id="71683" name="Rectangle 3"/>
          <p:cNvSpPr>
            <a:spLocks noGrp="1"/>
          </p:cNvSpPr>
          <p:nvPr>
            <p:ph type="body" idx="1"/>
          </p:nvPr>
        </p:nvSpPr>
        <p:spPr/>
        <p:txBody>
          <a:bodyPr/>
          <a:lstStyle/>
          <a:p>
            <a:pPr>
              <a:spcBef>
                <a:spcPct val="0"/>
              </a:spcBef>
            </a:pPr>
            <a:endParaRPr lang="en-US" dirty="0"/>
          </a:p>
        </p:txBody>
      </p:sp>
      <p:sp>
        <p:nvSpPr>
          <p:cNvPr id="71684" name="Text Box 4"/>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fontAlgn="base">
              <a:spcBef>
                <a:spcPct val="0"/>
              </a:spcBef>
              <a:spcAft>
                <a:spcPct val="0"/>
              </a:spcAft>
            </a:pPr>
            <a:r>
              <a:rPr lang="en-US" sz="1200"/>
              <a:t>58</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p:cNvSpPr>
          <p:nvPr>
            <p:ph type="sldNum" sz="quarter" idx="5"/>
          </p:nvPr>
        </p:nvSpPr>
        <p:spPr>
          <a:ln/>
        </p:spPr>
        <p:txBody>
          <a:bodyPr/>
          <a:lstStyle/>
          <a:p>
            <a:r>
              <a:rPr lang="en-US"/>
              <a:t>‹#›</a:t>
            </a:r>
          </a:p>
        </p:txBody>
      </p:sp>
      <p:sp>
        <p:nvSpPr>
          <p:cNvPr id="4" name="Rectangle 2"/>
          <p:cNvSpPr>
            <a:spLocks noGrp="1" noRot="1" noChangeAspect="1" noTextEdit="1"/>
          </p:cNvSpPr>
          <p:nvPr>
            <p:ph type="sldImg"/>
          </p:nvPr>
        </p:nvSpPr>
        <p:spPr>
          <a:ln/>
        </p:spPr>
      </p:sp>
      <p:sp>
        <p:nvSpPr>
          <p:cNvPr id="75779" name="Rectangle 3"/>
          <p:cNvSpPr>
            <a:spLocks noGrp="1"/>
          </p:cNvSpPr>
          <p:nvPr>
            <p:ph type="body" idx="1"/>
          </p:nvPr>
        </p:nvSpPr>
        <p:spPr/>
        <p:txBody>
          <a:bodyPr/>
          <a:lstStyle/>
          <a:p>
            <a:pPr>
              <a:spcBef>
                <a:spcPct val="0"/>
              </a:spcBef>
            </a:pPr>
            <a:endParaRPr lang="en-US"/>
          </a:p>
        </p:txBody>
      </p:sp>
      <p:sp>
        <p:nvSpPr>
          <p:cNvPr id="75780" name="Text Box 4"/>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fontAlgn="base">
              <a:spcBef>
                <a:spcPct val="0"/>
              </a:spcBef>
              <a:spcAft>
                <a:spcPct val="0"/>
              </a:spcAft>
            </a:pPr>
            <a:r>
              <a:rPr lang="en-US" sz="1200"/>
              <a:t>62</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p:cNvSpPr>
          <p:nvPr>
            <p:ph type="sldNum" sz="quarter" idx="5"/>
          </p:nvPr>
        </p:nvSpPr>
        <p:spPr>
          <a:ln/>
        </p:spPr>
        <p:txBody>
          <a:bodyPr/>
          <a:lstStyle/>
          <a:p>
            <a:r>
              <a:rPr lang="en-US"/>
              <a:t>‹#›</a:t>
            </a:r>
          </a:p>
        </p:txBody>
      </p:sp>
      <p:sp>
        <p:nvSpPr>
          <p:cNvPr id="4" name="Rectangle 2"/>
          <p:cNvSpPr>
            <a:spLocks noGrp="1" noRot="1" noChangeAspect="1" noTextEdit="1"/>
          </p:cNvSpPr>
          <p:nvPr>
            <p:ph type="sldImg"/>
          </p:nvPr>
        </p:nvSpPr>
        <p:spPr>
          <a:ln/>
        </p:spPr>
      </p:sp>
      <p:sp>
        <p:nvSpPr>
          <p:cNvPr id="71683" name="Rectangle 3"/>
          <p:cNvSpPr>
            <a:spLocks noGrp="1"/>
          </p:cNvSpPr>
          <p:nvPr>
            <p:ph type="body" idx="1"/>
          </p:nvPr>
        </p:nvSpPr>
        <p:spPr/>
        <p:txBody>
          <a:bodyPr/>
          <a:lstStyle/>
          <a:p>
            <a:pPr>
              <a:spcBef>
                <a:spcPct val="0"/>
              </a:spcBef>
            </a:pPr>
            <a:endParaRPr lang="en-US" dirty="0"/>
          </a:p>
        </p:txBody>
      </p:sp>
      <p:sp>
        <p:nvSpPr>
          <p:cNvPr id="71684" name="Text Box 4"/>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fontAlgn="base">
              <a:spcBef>
                <a:spcPct val="0"/>
              </a:spcBef>
              <a:spcAft>
                <a:spcPct val="0"/>
              </a:spcAft>
            </a:pPr>
            <a:r>
              <a:rPr lang="en-US" sz="1200"/>
              <a:t>58</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p:cNvSpPr>
          <p:nvPr>
            <p:ph type="sldNum" sz="quarter" idx="5"/>
          </p:nvPr>
        </p:nvSpPr>
        <p:spPr>
          <a:ln/>
        </p:spPr>
        <p:txBody>
          <a:bodyPr/>
          <a:lstStyle/>
          <a:p>
            <a:r>
              <a:rPr lang="en-US"/>
              <a:t>‹#›</a:t>
            </a:r>
          </a:p>
        </p:txBody>
      </p:sp>
      <p:sp>
        <p:nvSpPr>
          <p:cNvPr id="4" name="Rectangle 2"/>
          <p:cNvSpPr>
            <a:spLocks noGrp="1" noRot="1" noChangeAspect="1" noTextEdit="1"/>
          </p:cNvSpPr>
          <p:nvPr>
            <p:ph type="sldImg"/>
          </p:nvPr>
        </p:nvSpPr>
        <p:spPr>
          <a:ln/>
        </p:spPr>
      </p:sp>
      <p:sp>
        <p:nvSpPr>
          <p:cNvPr id="71683" name="Rectangle 3"/>
          <p:cNvSpPr>
            <a:spLocks noGrp="1"/>
          </p:cNvSpPr>
          <p:nvPr>
            <p:ph type="body" idx="1"/>
          </p:nvPr>
        </p:nvSpPr>
        <p:spPr/>
        <p:txBody>
          <a:bodyPr/>
          <a:lstStyle/>
          <a:p>
            <a:pPr>
              <a:spcBef>
                <a:spcPct val="0"/>
              </a:spcBef>
            </a:pPr>
            <a:endParaRPr lang="en-US" dirty="0"/>
          </a:p>
        </p:txBody>
      </p:sp>
      <p:sp>
        <p:nvSpPr>
          <p:cNvPr id="71684" name="Text Box 4"/>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fontAlgn="base">
              <a:spcBef>
                <a:spcPct val="0"/>
              </a:spcBef>
              <a:spcAft>
                <a:spcPct val="0"/>
              </a:spcAft>
            </a:pPr>
            <a:r>
              <a:rPr lang="en-US" sz="1200"/>
              <a:t>58</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9/13/2019</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r>
              <a:rPr lang="en-US"/>
              <a:t>‹#›</a:t>
            </a:r>
          </a:p>
        </p:txBody>
      </p:sp>
    </p:spTree>
  </p:cSld>
  <p:clrMapOvr>
    <a:masterClrMapping/>
  </p:clrMapOvr>
  <p:transition advTm="18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9/13/2019</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r>
              <a:rPr lang="en-US"/>
              <a:t>‹#›</a:t>
            </a:r>
          </a:p>
        </p:txBody>
      </p:sp>
    </p:spTree>
  </p:cSld>
  <p:clrMapOvr>
    <a:masterClrMapping/>
  </p:clrMapOvr>
  <p:transition advTm="18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9/13/2019</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r>
              <a:rPr lang="en-US"/>
              <a:t>‹#›</a:t>
            </a:r>
          </a:p>
        </p:txBody>
      </p:sp>
    </p:spTree>
  </p:cSld>
  <p:clrMapOvr>
    <a:masterClrMapping/>
  </p:clrMapOvr>
  <p:transition advTm="18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9/13/2019</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r>
              <a:rPr lang="en-US"/>
              <a:t>‹#›</a:t>
            </a:r>
          </a:p>
        </p:txBody>
      </p:sp>
    </p:spTree>
  </p:cSld>
  <p:clrMapOvr>
    <a:masterClrMapping/>
  </p:clrMapOvr>
  <p:transition advTm="18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9/13/2019</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r>
              <a:rPr lang="en-US"/>
              <a:t>‹#›</a:t>
            </a:r>
          </a:p>
        </p:txBody>
      </p:sp>
    </p:spTree>
  </p:cSld>
  <p:clrMapOvr>
    <a:masterClrMapping/>
  </p:clrMapOvr>
  <p:transition advTm="18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9/13/2019</a:t>
            </a:r>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r>
              <a:rPr lang="en-US"/>
              <a:t>‹#›</a:t>
            </a:r>
          </a:p>
        </p:txBody>
      </p:sp>
    </p:spTree>
  </p:cSld>
  <p:clrMapOvr>
    <a:masterClrMapping/>
  </p:clrMapOvr>
  <p:transition advTm="18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9/13/2019</a:t>
            </a:r>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r>
              <a:rPr lang="en-US"/>
              <a:t>‹#›</a:t>
            </a:r>
          </a:p>
        </p:txBody>
      </p:sp>
    </p:spTree>
  </p:cSld>
  <p:clrMapOvr>
    <a:masterClrMapping/>
  </p:clrMapOvr>
  <p:transition advTm="18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9/13/2019</a:t>
            </a:r>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r>
              <a:rPr lang="en-US"/>
              <a:t>‹#›</a:t>
            </a:r>
          </a:p>
        </p:txBody>
      </p:sp>
    </p:spTree>
  </p:cSld>
  <p:clrMapOvr>
    <a:masterClrMapping/>
  </p:clrMapOvr>
  <p:transition advTm="18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9/13/2019</a:t>
            </a:r>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r>
              <a:rPr lang="en-US"/>
              <a:t>‹#›</a:t>
            </a:r>
          </a:p>
        </p:txBody>
      </p:sp>
    </p:spTree>
  </p:cSld>
  <p:clrMapOvr>
    <a:masterClrMapping/>
  </p:clrMapOvr>
  <p:transition advTm="18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9/13/2019</a:t>
            </a:r>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r>
              <a:rPr lang="en-US"/>
              <a:t>‹#›</a:t>
            </a:r>
          </a:p>
        </p:txBody>
      </p:sp>
    </p:spTree>
  </p:cSld>
  <p:clrMapOvr>
    <a:masterClrMapping/>
  </p:clrMapOvr>
  <p:transition advTm="18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9/13/2019</a:t>
            </a:r>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r>
              <a:rPr lang="en-US"/>
              <a:t>‹#›</a:t>
            </a:r>
          </a:p>
        </p:txBody>
      </p:sp>
    </p:spTree>
  </p:cSld>
  <p:clrMapOvr>
    <a:masterClrMapping/>
  </p:clrMapOvr>
  <p:transition advTm="18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p:cNvSpPr>
          <p:nvPr>
            <p:ph type="dt" sz="half" idx="2"/>
          </p:nvPr>
        </p:nvSpPr>
        <p:spPr bwMode="auto">
          <a:xfrm>
            <a:off x="457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fontAlgn="base">
              <a:spcBef>
                <a:spcPct val="0"/>
              </a:spcBef>
              <a:spcAft>
                <a:spcPct val="0"/>
              </a:spcAft>
              <a:defRPr sz="1200">
                <a:solidFill>
                  <a:srgbClr val="898989"/>
                </a:solidFill>
                <a:latin typeface="+mn-lt"/>
              </a:defRPr>
            </a:lvl1pPr>
          </a:lstStyle>
          <a:p>
            <a:r>
              <a:rPr lang="en-US" smtClean="0"/>
              <a:t>9/13/2019</a:t>
            </a:r>
            <a:endParaRPr lang="en-US"/>
          </a:p>
        </p:txBody>
      </p:sp>
      <p:sp>
        <p:nvSpPr>
          <p:cNvPr id="1029" name="Rectangle 5"/>
          <p:cNvSpPr>
            <a:spLocks noGrp="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1200">
                <a:solidFill>
                  <a:srgbClr val="898989"/>
                </a:solidFill>
                <a:latin typeface="+mn-lt"/>
              </a:defRPr>
            </a:lvl1pPr>
          </a:lstStyle>
          <a:p>
            <a:endParaRPr lang="en-US"/>
          </a:p>
        </p:txBody>
      </p:sp>
      <p:sp>
        <p:nvSpPr>
          <p:cNvPr id="1030" name="Rectangle 6"/>
          <p:cNvSpPr>
            <a:spLocks noGrp="1"/>
          </p:cNvSpPr>
          <p:nvPr>
            <p:ph type="sldNum" sz="quarter" idx="4"/>
          </p:nvPr>
        </p:nvSpPr>
        <p:spPr bwMode="auto">
          <a:xfrm>
            <a:off x="6553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fontAlgn="base">
              <a:spcBef>
                <a:spcPct val="0"/>
              </a:spcBef>
              <a:spcAft>
                <a:spcPct val="0"/>
              </a:spcAft>
              <a:defRPr sz="1200">
                <a:solidFill>
                  <a:srgbClr val="898989"/>
                </a:solidFill>
                <a:latin typeface="+mn-lt"/>
              </a:defRPr>
            </a:lvl1pPr>
          </a:lstStyle>
          <a:p>
            <a:r>
              <a:rPr lang="en-US"/>
              <a: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Tm="18000">
    <p:random/>
  </p:transition>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audio" Target="../media/audio1.wav"/><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p:cNvSpPr>
          <p:nvPr>
            <p:ph type="ctrTitle" idx="4294967295"/>
          </p:nvPr>
        </p:nvSpPr>
        <p:spPr>
          <a:xfrm>
            <a:off x="685800" y="2130425"/>
            <a:ext cx="7772400" cy="1470025"/>
          </a:xfrm>
        </p:spPr>
        <p:txBody>
          <a:bodyPr/>
          <a:lstStyle/>
          <a:p>
            <a:endParaRPr lang="en-US"/>
          </a:p>
        </p:txBody>
      </p:sp>
      <p:sp>
        <p:nvSpPr>
          <p:cNvPr id="2051" name="Rectangle 3"/>
          <p:cNvSpPr>
            <a:spLocks noGrp="1"/>
          </p:cNvSpPr>
          <p:nvPr>
            <p:ph type="subTitle" idx="4294967295"/>
          </p:nvPr>
        </p:nvSpPr>
        <p:spPr>
          <a:xfrm>
            <a:off x="1371600" y="3886200"/>
            <a:ext cx="6400800" cy="1752600"/>
          </a:xfrm>
        </p:spPr>
        <p:txBody>
          <a:bodyPr/>
          <a:lstStyle/>
          <a:p>
            <a:pPr marL="0" indent="0" algn="ctr">
              <a:buFont typeface="Arial" pitchFamily="34" charset="0"/>
              <a:buNone/>
            </a:pPr>
            <a:endParaRPr lang="en-US">
              <a:solidFill>
                <a:srgbClr val="898989"/>
              </a:solidFill>
            </a:endParaRPr>
          </a:p>
        </p:txBody>
      </p:sp>
    </p:spTree>
  </p:cSld>
  <p:clrMapOvr>
    <a:masterClrMapping/>
  </p:clrMapOvr>
  <p:transition advTm="10908">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idx="4294967295"/>
          </p:nvPr>
        </p:nvSpPr>
        <p:spPr>
          <a:xfrm>
            <a:off x="457200" y="76200"/>
            <a:ext cx="8229600" cy="1143000"/>
          </a:xfrm>
        </p:spPr>
        <p:txBody>
          <a:bodyPr/>
          <a:lstStyle/>
          <a:p>
            <a:r>
              <a:rPr lang="en-US" b="1" dirty="0" smtClean="0">
                <a:solidFill>
                  <a:srgbClr val="00B0F0"/>
                </a:solidFill>
              </a:rPr>
              <a:t>Christ In The Book</a:t>
            </a:r>
            <a:endParaRPr lang="en-US" b="1" dirty="0">
              <a:solidFill>
                <a:srgbClr val="00B0F0"/>
              </a:solidFill>
            </a:endParaRPr>
          </a:p>
        </p:txBody>
      </p:sp>
      <p:sp>
        <p:nvSpPr>
          <p:cNvPr id="5124" name="Text Box 4"/>
          <p:cNvSpPr txBox="1">
            <a:spLocks noChangeArrowheads="1"/>
          </p:cNvSpPr>
          <p:nvPr/>
        </p:nvSpPr>
        <p:spPr bwMode="auto">
          <a:xfrm>
            <a:off x="228600" y="1295400"/>
            <a:ext cx="4038600" cy="152400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1" i="0" u="sng" strike="noStrike" cap="none" normalizeH="0" baseline="0" dirty="0" smtClean="0">
                <a:ln>
                  <a:noFill/>
                </a:ln>
                <a:solidFill>
                  <a:srgbClr val="FFFF00"/>
                </a:solidFill>
                <a:effectLst/>
                <a:latin typeface="Cambria" pitchFamily="18" charset="0"/>
                <a:cs typeface="Arial" pitchFamily="34" charset="0"/>
              </a:rPr>
              <a:t>Aaron</a:t>
            </a:r>
          </a:p>
          <a:p>
            <a:pPr marR="0" indent="0" algn="ctr" fontAlgn="base">
              <a:lnSpc>
                <a:spcPct val="100000"/>
              </a:lnSpc>
              <a:spcBef>
                <a:spcPct val="0"/>
              </a:spcBef>
              <a:spcAft>
                <a:spcPts val="1000"/>
              </a:spcAft>
              <a:buClrTx/>
              <a:buSzTx/>
              <a:buFontTx/>
              <a:buNone/>
              <a:tabLst/>
            </a:pPr>
            <a:r>
              <a:rPr lang="en-US" sz="2000" b="1" dirty="0" smtClean="0">
                <a:solidFill>
                  <a:srgbClr val="FFFF00"/>
                </a:solidFill>
                <a:latin typeface="Cambria" pitchFamily="18" charset="0"/>
                <a:cs typeface="Arial" pitchFamily="34" charset="0"/>
              </a:rPr>
              <a:t>“Christ is our High Priest”</a:t>
            </a:r>
          </a:p>
          <a:p>
            <a:pPr marL="0" marR="0" lvl="1" algn="ctr" defTabSz="914400" rtl="0" eaLnBrk="1" fontAlgn="base" latinLnBrk="0" hangingPunct="1">
              <a:lnSpc>
                <a:spcPct val="100000"/>
              </a:lnSpc>
              <a:spcBef>
                <a:spcPct val="0"/>
              </a:spcBef>
              <a:spcAft>
                <a:spcPct val="0"/>
              </a:spcAft>
              <a:buClr>
                <a:srgbClr val="000000"/>
              </a:buClr>
              <a:buSzTx/>
              <a:tabLst/>
            </a:pPr>
            <a:r>
              <a:rPr lang="en-US" sz="2000" b="1" dirty="0" smtClean="0">
                <a:solidFill>
                  <a:schemeClr val="bg1"/>
                </a:solidFill>
                <a:latin typeface="Cambria" pitchFamily="18" charset="0"/>
                <a:cs typeface="Arial" pitchFamily="34" charset="0"/>
              </a:rPr>
              <a:t>*Hebrews 9:7, 11-12</a:t>
            </a:r>
            <a:endParaRPr kumimoji="0" lang="en-US" sz="2000" b="0" i="0" u="none" strike="noStrike" cap="none" normalizeH="0" baseline="0" dirty="0" smtClean="0">
              <a:ln>
                <a:noFill/>
              </a:ln>
              <a:solidFill>
                <a:schemeClr val="bg1"/>
              </a:solidFill>
              <a:effectLst/>
              <a:latin typeface="Cambria"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Cambria" pitchFamily="18" charset="0"/>
              <a:buChar char="5"/>
              <a:tabLst/>
            </a:pPr>
            <a:endParaRPr lang="en-US" sz="2000" dirty="0" smtClean="0">
              <a:solidFill>
                <a:schemeClr val="bg1"/>
              </a:solidFill>
              <a:latin typeface="Cambria"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
                <a:srgbClr val="000000"/>
              </a:buClr>
              <a:buSzTx/>
              <a:tabLst/>
            </a:pPr>
            <a:endParaRPr lang="en-US" sz="2000" dirty="0" smtClean="0">
              <a:solidFill>
                <a:schemeClr val="bg1"/>
              </a:solidFill>
              <a:latin typeface="Cambria"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Cambria" pitchFamily="18" charset="0"/>
              <a:buChar char="5"/>
              <a:tabLst/>
            </a:pPr>
            <a:endParaRPr kumimoji="0" lang="en-US" sz="2000" b="0" i="0" u="none" strike="noStrike" cap="none" normalizeH="0" baseline="0" dirty="0" smtClean="0">
              <a:ln>
                <a:noFill/>
              </a:ln>
              <a:solidFill>
                <a:schemeClr val="bg1"/>
              </a:solidFill>
              <a:effectLst/>
              <a:latin typeface="Cambria" pitchFamily="18" charset="0"/>
              <a:cs typeface="Arial" pitchFamily="34" charset="0"/>
            </a:endParaRPr>
          </a:p>
        </p:txBody>
      </p:sp>
      <p:sp>
        <p:nvSpPr>
          <p:cNvPr id="8" name="Rectangle 7"/>
          <p:cNvSpPr/>
          <p:nvPr/>
        </p:nvSpPr>
        <p:spPr>
          <a:xfrm>
            <a:off x="4267200" y="1295400"/>
            <a:ext cx="4572000" cy="1333698"/>
          </a:xfrm>
          <a:prstGeom prst="rect">
            <a:avLst/>
          </a:prstGeom>
        </p:spPr>
        <p:txBody>
          <a:bodyPr>
            <a:spAutoFit/>
          </a:bodyPr>
          <a:lstStyle/>
          <a:p>
            <a:pPr lvl="0" algn="ctr" fontAlgn="base">
              <a:spcBef>
                <a:spcPct val="0"/>
              </a:spcBef>
              <a:spcAft>
                <a:spcPts val="1000"/>
              </a:spcAft>
            </a:pPr>
            <a:r>
              <a:rPr lang="en-US" sz="2400" b="1" u="sng" dirty="0" smtClean="0">
                <a:solidFill>
                  <a:srgbClr val="FFFF00"/>
                </a:solidFill>
                <a:latin typeface="Cambria" pitchFamily="18" charset="0"/>
                <a:cs typeface="Arial" pitchFamily="34" charset="0"/>
              </a:rPr>
              <a:t>Sacrificial Offerings</a:t>
            </a:r>
            <a:endParaRPr lang="en-US" sz="2400" b="1" dirty="0" smtClean="0">
              <a:solidFill>
                <a:srgbClr val="FFFF00"/>
              </a:solidFill>
              <a:latin typeface="Cambria" pitchFamily="18" charset="0"/>
              <a:cs typeface="Arial" pitchFamily="34" charset="0"/>
            </a:endParaRPr>
          </a:p>
          <a:p>
            <a:pPr lvl="0" algn="ctr" fontAlgn="base">
              <a:spcBef>
                <a:spcPct val="0"/>
              </a:spcBef>
              <a:spcAft>
                <a:spcPts val="1000"/>
              </a:spcAft>
            </a:pPr>
            <a:r>
              <a:rPr lang="en-US" sz="2000" b="1" dirty="0" smtClean="0">
                <a:solidFill>
                  <a:srgbClr val="FFFF00"/>
                </a:solidFill>
                <a:latin typeface="Cambria" pitchFamily="18" charset="0"/>
                <a:cs typeface="Arial" pitchFamily="34" charset="0"/>
              </a:rPr>
              <a:t>“Christ is the Final Offering for sin”</a:t>
            </a:r>
            <a:endParaRPr lang="en-US" sz="2000" b="1" dirty="0" smtClean="0">
              <a:solidFill>
                <a:srgbClr val="FFFF00"/>
              </a:solidFill>
              <a:latin typeface="Cambria" pitchFamily="18" charset="0"/>
              <a:cs typeface="Arial" pitchFamily="34" charset="0"/>
            </a:endParaRPr>
          </a:p>
          <a:p>
            <a:pPr marL="0" lvl="1" algn="ctr" fontAlgn="base">
              <a:spcBef>
                <a:spcPct val="0"/>
              </a:spcBef>
              <a:spcAft>
                <a:spcPts val="1000"/>
              </a:spcAft>
            </a:pPr>
            <a:r>
              <a:rPr lang="en-US" sz="2000" b="1" dirty="0" smtClean="0">
                <a:solidFill>
                  <a:schemeClr val="bg1"/>
                </a:solidFill>
                <a:latin typeface="Cambria" pitchFamily="18" charset="0"/>
                <a:cs typeface="Arial" pitchFamily="34" charset="0"/>
              </a:rPr>
              <a:t>*Hebrews 9:13-14, 24-26</a:t>
            </a:r>
          </a:p>
        </p:txBody>
      </p:sp>
      <p:sp>
        <p:nvSpPr>
          <p:cNvPr id="6" name="Rectangle 5"/>
          <p:cNvSpPr/>
          <p:nvPr/>
        </p:nvSpPr>
        <p:spPr>
          <a:xfrm>
            <a:off x="304800" y="3351074"/>
            <a:ext cx="8382000" cy="1754326"/>
          </a:xfrm>
          <a:prstGeom prst="rect">
            <a:avLst/>
          </a:prstGeom>
        </p:spPr>
        <p:txBody>
          <a:bodyPr wrap="square">
            <a:spAutoFit/>
          </a:bodyPr>
          <a:lstStyle/>
          <a:p>
            <a:pPr lvl="0" algn="ctr" fontAlgn="base">
              <a:spcBef>
                <a:spcPct val="0"/>
              </a:spcBef>
              <a:spcAft>
                <a:spcPct val="0"/>
              </a:spcAft>
              <a:buClr>
                <a:srgbClr val="000000"/>
              </a:buClr>
              <a:buFont typeface="Cambria" pitchFamily="18" charset="0"/>
              <a:buChar char="5"/>
            </a:pPr>
            <a:r>
              <a:rPr lang="en-US" sz="5400" dirty="0" smtClean="0">
                <a:solidFill>
                  <a:srgbClr val="FFFF00"/>
                </a:solidFill>
                <a:latin typeface="Cambria" pitchFamily="18" charset="0"/>
                <a:cs typeface="Arial" pitchFamily="34" charset="0"/>
              </a:rPr>
              <a:t>Leviticus 16</a:t>
            </a:r>
          </a:p>
          <a:p>
            <a:pPr lvl="0" algn="ctr" fontAlgn="base">
              <a:spcBef>
                <a:spcPct val="0"/>
              </a:spcBef>
              <a:spcAft>
                <a:spcPct val="0"/>
              </a:spcAft>
              <a:buClr>
                <a:srgbClr val="000000"/>
              </a:buClr>
              <a:buFont typeface="Cambria" pitchFamily="18" charset="0"/>
              <a:buChar char="5"/>
            </a:pPr>
            <a:r>
              <a:rPr lang="en-US" sz="5400" dirty="0" smtClean="0">
                <a:solidFill>
                  <a:schemeClr val="bg1"/>
                </a:solidFill>
                <a:latin typeface="Cambria" pitchFamily="18" charset="0"/>
                <a:cs typeface="Arial" pitchFamily="34" charset="0"/>
              </a:rPr>
              <a:t>“The Day of Atonement”</a:t>
            </a:r>
          </a:p>
        </p:txBody>
      </p:sp>
    </p:spTree>
    <p:custDataLst>
      <p:tags r:id="rId1"/>
    </p:custDataLst>
  </p:cSld>
  <p:clrMapOvr>
    <a:masterClrMapping/>
  </p:clrMapOvr>
  <p:transition advTm="20438">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idx="4294967295"/>
          </p:nvPr>
        </p:nvSpPr>
        <p:spPr/>
        <p:txBody>
          <a:bodyPr/>
          <a:lstStyle/>
          <a:p>
            <a:endParaRPr lang="en-US"/>
          </a:p>
        </p:txBody>
      </p:sp>
      <p:sp>
        <p:nvSpPr>
          <p:cNvPr id="3075" name="Text Box 3"/>
          <p:cNvSpPr txBox="1">
            <a:spLocks/>
          </p:cNvSpPr>
          <p:nvPr/>
        </p:nvSpPr>
        <p:spPr bwMode="auto">
          <a:xfrm>
            <a:off x="685800" y="152400"/>
            <a:ext cx="7772400" cy="1219200"/>
          </a:xfrm>
          <a:prstGeom prst="rect">
            <a:avLst/>
          </a:prstGeom>
          <a:noFill/>
          <a:ln w="9525">
            <a:noFill/>
            <a:miter lim="800000"/>
            <a:headEnd/>
            <a:tailEnd/>
          </a:ln>
        </p:spPr>
        <p:txBody>
          <a:bodyPr anchor="ctr"/>
          <a:lstStyle/>
          <a:p>
            <a:pPr algn="ctr" fontAlgn="base">
              <a:lnSpc>
                <a:spcPct val="80000"/>
              </a:lnSpc>
              <a:spcBef>
                <a:spcPct val="0"/>
              </a:spcBef>
              <a:spcAft>
                <a:spcPct val="0"/>
              </a:spcAft>
            </a:pPr>
            <a:r>
              <a:rPr lang="en-US" sz="4000" i="1">
                <a:solidFill>
                  <a:srgbClr val="FFFF00"/>
                </a:solidFill>
                <a:latin typeface="Baskerville Old Face" pitchFamily="18" charset="0"/>
                <a:cs typeface="Segoe UI" pitchFamily="34" charset="0"/>
              </a:rPr>
              <a:t>Southeast Georgia</a:t>
            </a:r>
            <a:r>
              <a:rPr lang="en-US" sz="4000" b="1" i="1">
                <a:solidFill>
                  <a:srgbClr val="FFFF00"/>
                </a:solidFill>
                <a:latin typeface="Arial Narrow" pitchFamily="34" charset="0"/>
                <a:cs typeface="Segoe UI" pitchFamily="34" charset="0"/>
              </a:rPr>
              <a:t/>
            </a:r>
            <a:br>
              <a:rPr lang="en-US" sz="4000" b="1" i="1">
                <a:solidFill>
                  <a:srgbClr val="FFFF00"/>
                </a:solidFill>
                <a:latin typeface="Arial Narrow" pitchFamily="34" charset="0"/>
                <a:cs typeface="Segoe UI" pitchFamily="34" charset="0"/>
              </a:rPr>
            </a:br>
            <a:r>
              <a:rPr lang="en-US" sz="4800">
                <a:solidFill>
                  <a:srgbClr val="FFFF00"/>
                </a:solidFill>
                <a:latin typeface="Ringbearer" pitchFamily="18" charset="0"/>
                <a:cs typeface="Segoe UI" pitchFamily="34" charset="0"/>
              </a:rPr>
              <a:t>School of the Bible</a:t>
            </a:r>
            <a:endParaRPr lang="en-US" sz="4800">
              <a:latin typeface="Ringbearer" pitchFamily="18" charset="0"/>
            </a:endParaRPr>
          </a:p>
        </p:txBody>
      </p:sp>
      <p:pic>
        <p:nvPicPr>
          <p:cNvPr id="3076" name="Picture 2"/>
          <p:cNvPicPr>
            <a:picLocks noChangeAspect="1" noChangeArrowheads="1"/>
          </p:cNvPicPr>
          <p:nvPr/>
        </p:nvPicPr>
        <p:blipFill>
          <a:blip r:embed="rId2" cstate="print"/>
          <a:srcRect/>
          <a:stretch>
            <a:fillRect/>
          </a:stretch>
        </p:blipFill>
        <p:spPr bwMode="auto">
          <a:xfrm>
            <a:off x="228600" y="1460500"/>
            <a:ext cx="8610600" cy="4864100"/>
          </a:xfrm>
          <a:prstGeom prst="rect">
            <a:avLst/>
          </a:prstGeom>
          <a:noFill/>
        </p:spPr>
      </p:pic>
    </p:spTree>
  </p:cSld>
  <p:clrMapOvr>
    <a:masterClrMapping/>
  </p:clrMapOvr>
  <p:transition advTm="20548">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ctrTitle" idx="4294967295"/>
          </p:nvPr>
        </p:nvSpPr>
        <p:spPr>
          <a:xfrm>
            <a:off x="685800" y="152400"/>
            <a:ext cx="7772400" cy="1219200"/>
          </a:xfrm>
        </p:spPr>
        <p:txBody>
          <a:bodyPr/>
          <a:lstStyle/>
          <a:p>
            <a:r>
              <a:rPr lang="en-US" sz="4000" i="1">
                <a:solidFill>
                  <a:srgbClr val="FFFF00"/>
                </a:solidFill>
                <a:latin typeface="Baskerville Old Face" pitchFamily="18" charset="0"/>
                <a:cs typeface="Segoe UI" pitchFamily="34" charset="0"/>
              </a:rPr>
              <a:t>Southeast Georgia</a:t>
            </a:r>
            <a:r>
              <a:rPr lang="en-US" sz="4000" b="1" i="1">
                <a:solidFill>
                  <a:srgbClr val="FFFF00"/>
                </a:solidFill>
                <a:latin typeface="Arial Narrow" pitchFamily="34" charset="0"/>
                <a:cs typeface="Segoe UI" pitchFamily="34" charset="0"/>
              </a:rPr>
              <a:t/>
            </a:r>
            <a:br>
              <a:rPr lang="en-US" sz="4000" b="1" i="1">
                <a:solidFill>
                  <a:srgbClr val="FFFF00"/>
                </a:solidFill>
                <a:latin typeface="Arial Narrow" pitchFamily="34" charset="0"/>
                <a:cs typeface="Segoe UI" pitchFamily="34" charset="0"/>
              </a:rPr>
            </a:br>
            <a:r>
              <a:rPr lang="en-US" sz="4800">
                <a:solidFill>
                  <a:srgbClr val="FFFF00"/>
                </a:solidFill>
                <a:latin typeface="Ringbearer" pitchFamily="18" charset="0"/>
                <a:cs typeface="Segoe UI" pitchFamily="34" charset="0"/>
              </a:rPr>
              <a:t>School of the Bible</a:t>
            </a:r>
            <a:endParaRPr lang="en-US" sz="4800">
              <a:latin typeface="Ringbearer"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654053" y="1752600"/>
            <a:ext cx="7804147" cy="3962400"/>
          </a:xfrm>
          <a:prstGeom prst="rect">
            <a:avLst/>
          </a:prstGeom>
          <a:noFill/>
          <a:ln w="9525">
            <a:noFill/>
            <a:miter lim="800000"/>
            <a:headEnd/>
            <a:tailEnd/>
          </a:ln>
        </p:spPr>
      </p:pic>
    </p:spTree>
    <p:custDataLst>
      <p:tags r:id="rId1"/>
    </p:custDataLst>
  </p:cSld>
  <p:clrMapOvr>
    <a:masterClrMapping/>
  </p:clrMapOvr>
  <p:transition advTm="33558">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idx="4294967295"/>
          </p:nvPr>
        </p:nvSpPr>
        <p:spPr/>
        <p:txBody>
          <a:bodyPr/>
          <a:lstStyle/>
          <a:p>
            <a:endParaRPr lang="en-US"/>
          </a:p>
        </p:txBody>
      </p:sp>
      <p:sp>
        <p:nvSpPr>
          <p:cNvPr id="64515" name="Rectangle 3"/>
          <p:cNvSpPr>
            <a:spLocks noGrp="1"/>
          </p:cNvSpPr>
          <p:nvPr>
            <p:ph idx="4294967295"/>
          </p:nvPr>
        </p:nvSpPr>
        <p:spPr/>
        <p:txBody>
          <a:bodyPr/>
          <a:lstStyle/>
          <a:p>
            <a:endParaRPr lang="en-US"/>
          </a:p>
        </p:txBody>
      </p:sp>
      <p:pic>
        <p:nvPicPr>
          <p:cNvPr id="4" name="~PP2845.WAV">
            <a:hlinkClick r:id="" action="ppaction://media"/>
          </p:cNvPr>
          <p:cNvPicPr>
            <a:picLocks noRot="1" noChangeAspect="1"/>
          </p:cNvPicPr>
          <p:nvPr>
            <a:wavAudioFile r:embed="rId1" name="~PP2845.WAV"/>
          </p:nvPr>
        </p:nvPicPr>
        <p:blipFill>
          <a:blip r:embed="rId4" cstate="print"/>
          <a:srcRect/>
          <a:stretch>
            <a:fillRect/>
          </a:stretch>
        </p:blipFill>
        <p:spPr bwMode="auto">
          <a:xfrm>
            <a:off x="8767763" y="6481763"/>
            <a:ext cx="244475" cy="244475"/>
          </a:xfrm>
          <a:prstGeom prst="rect">
            <a:avLst/>
          </a:prstGeom>
          <a:noFill/>
        </p:spPr>
      </p:pic>
    </p:spTree>
  </p:cSld>
  <p:clrMapOvr>
    <a:masterClrMapping/>
  </p:clrMapOvr>
  <p:transition advTm="4168">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idx="4294967295"/>
          </p:nvPr>
        </p:nvSpPr>
        <p:spPr/>
        <p:txBody>
          <a:bodyPr/>
          <a:lstStyle/>
          <a:p>
            <a:endParaRPr lang="en-US"/>
          </a:p>
        </p:txBody>
      </p:sp>
      <p:sp>
        <p:nvSpPr>
          <p:cNvPr id="3075" name="Text Box 3"/>
          <p:cNvSpPr txBox="1">
            <a:spLocks/>
          </p:cNvSpPr>
          <p:nvPr/>
        </p:nvSpPr>
        <p:spPr bwMode="auto">
          <a:xfrm>
            <a:off x="685800" y="152400"/>
            <a:ext cx="7772400" cy="1219200"/>
          </a:xfrm>
          <a:prstGeom prst="rect">
            <a:avLst/>
          </a:prstGeom>
          <a:noFill/>
          <a:ln w="9525">
            <a:noFill/>
            <a:miter lim="800000"/>
            <a:headEnd/>
            <a:tailEnd/>
          </a:ln>
        </p:spPr>
        <p:txBody>
          <a:bodyPr anchor="ctr"/>
          <a:lstStyle/>
          <a:p>
            <a:pPr algn="ctr" fontAlgn="base">
              <a:lnSpc>
                <a:spcPct val="80000"/>
              </a:lnSpc>
              <a:spcBef>
                <a:spcPct val="0"/>
              </a:spcBef>
              <a:spcAft>
                <a:spcPct val="0"/>
              </a:spcAft>
            </a:pPr>
            <a:r>
              <a:rPr lang="en-US" sz="4000" i="1">
                <a:solidFill>
                  <a:srgbClr val="FFFF00"/>
                </a:solidFill>
                <a:latin typeface="Baskerville Old Face" pitchFamily="18" charset="0"/>
                <a:cs typeface="Segoe UI" pitchFamily="34" charset="0"/>
              </a:rPr>
              <a:t>Southeast Georgia</a:t>
            </a:r>
            <a:r>
              <a:rPr lang="en-US" sz="4000" b="1" i="1">
                <a:solidFill>
                  <a:srgbClr val="FFFF00"/>
                </a:solidFill>
                <a:latin typeface="Arial Narrow" pitchFamily="34" charset="0"/>
                <a:cs typeface="Segoe UI" pitchFamily="34" charset="0"/>
              </a:rPr>
              <a:t/>
            </a:r>
            <a:br>
              <a:rPr lang="en-US" sz="4000" b="1" i="1">
                <a:solidFill>
                  <a:srgbClr val="FFFF00"/>
                </a:solidFill>
                <a:latin typeface="Arial Narrow" pitchFamily="34" charset="0"/>
                <a:cs typeface="Segoe UI" pitchFamily="34" charset="0"/>
              </a:rPr>
            </a:br>
            <a:r>
              <a:rPr lang="en-US" sz="4800">
                <a:solidFill>
                  <a:srgbClr val="FFFF00"/>
                </a:solidFill>
                <a:latin typeface="Ringbearer" pitchFamily="18" charset="0"/>
                <a:cs typeface="Segoe UI" pitchFamily="34" charset="0"/>
              </a:rPr>
              <a:t>School of the Bible</a:t>
            </a:r>
            <a:endParaRPr lang="en-US" sz="4800">
              <a:latin typeface="Ringbearer" pitchFamily="18" charset="0"/>
            </a:endParaRPr>
          </a:p>
        </p:txBody>
      </p:sp>
      <p:pic>
        <p:nvPicPr>
          <p:cNvPr id="3076" name="Picture 2"/>
          <p:cNvPicPr>
            <a:picLocks noChangeAspect="1" noChangeArrowheads="1"/>
          </p:cNvPicPr>
          <p:nvPr/>
        </p:nvPicPr>
        <p:blipFill>
          <a:blip r:embed="rId2" cstate="print"/>
          <a:srcRect/>
          <a:stretch>
            <a:fillRect/>
          </a:stretch>
        </p:blipFill>
        <p:spPr bwMode="auto">
          <a:xfrm>
            <a:off x="228600" y="1460500"/>
            <a:ext cx="8610600" cy="4864100"/>
          </a:xfrm>
          <a:prstGeom prst="rect">
            <a:avLst/>
          </a:prstGeom>
          <a:noFill/>
        </p:spPr>
      </p:pic>
    </p:spTree>
  </p:cSld>
  <p:clrMapOvr>
    <a:masterClrMapping/>
  </p:clrMapOvr>
  <p:transition advTm="20548">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ctrTitle" idx="4294967295"/>
          </p:nvPr>
        </p:nvSpPr>
        <p:spPr>
          <a:xfrm>
            <a:off x="685800" y="152400"/>
            <a:ext cx="7772400" cy="1219200"/>
          </a:xfrm>
        </p:spPr>
        <p:txBody>
          <a:bodyPr/>
          <a:lstStyle/>
          <a:p>
            <a:r>
              <a:rPr lang="en-US" sz="4000" i="1">
                <a:solidFill>
                  <a:srgbClr val="FFFF00"/>
                </a:solidFill>
                <a:latin typeface="Baskerville Old Face" pitchFamily="18" charset="0"/>
                <a:cs typeface="Segoe UI" pitchFamily="34" charset="0"/>
              </a:rPr>
              <a:t>Southeast Georgia</a:t>
            </a:r>
            <a:r>
              <a:rPr lang="en-US" sz="4000" b="1" i="1">
                <a:solidFill>
                  <a:srgbClr val="FFFF00"/>
                </a:solidFill>
                <a:latin typeface="Arial Narrow" pitchFamily="34" charset="0"/>
                <a:cs typeface="Segoe UI" pitchFamily="34" charset="0"/>
              </a:rPr>
              <a:t/>
            </a:r>
            <a:br>
              <a:rPr lang="en-US" sz="4000" b="1" i="1">
                <a:solidFill>
                  <a:srgbClr val="FFFF00"/>
                </a:solidFill>
                <a:latin typeface="Arial Narrow" pitchFamily="34" charset="0"/>
                <a:cs typeface="Segoe UI" pitchFamily="34" charset="0"/>
              </a:rPr>
            </a:br>
            <a:r>
              <a:rPr lang="en-US" sz="4800">
                <a:solidFill>
                  <a:srgbClr val="FFFF00"/>
                </a:solidFill>
                <a:latin typeface="Ringbearer" pitchFamily="18" charset="0"/>
                <a:cs typeface="Segoe UI" pitchFamily="34" charset="0"/>
              </a:rPr>
              <a:t>School of the Bible</a:t>
            </a:r>
            <a:endParaRPr lang="en-US" sz="4800">
              <a:latin typeface="Ringbearer"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654053" y="1752600"/>
            <a:ext cx="7804147" cy="3962400"/>
          </a:xfrm>
          <a:prstGeom prst="rect">
            <a:avLst/>
          </a:prstGeom>
          <a:noFill/>
          <a:ln w="9525">
            <a:noFill/>
            <a:miter lim="800000"/>
            <a:headEnd/>
            <a:tailEnd/>
          </a:ln>
        </p:spPr>
      </p:pic>
    </p:spTree>
    <p:custDataLst>
      <p:tags r:id="rId1"/>
    </p:custDataLst>
  </p:cSld>
  <p:clrMapOvr>
    <a:masterClrMapping/>
  </p:clrMapOvr>
  <p:transition advTm="33558">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idx="4294967295"/>
          </p:nvPr>
        </p:nvSpPr>
        <p:spPr>
          <a:xfrm>
            <a:off x="457200" y="76200"/>
            <a:ext cx="8229600" cy="1143000"/>
          </a:xfrm>
        </p:spPr>
        <p:txBody>
          <a:bodyPr/>
          <a:lstStyle/>
          <a:p>
            <a:r>
              <a:rPr lang="en-US" sz="5400" dirty="0" smtClean="0">
                <a:solidFill>
                  <a:srgbClr val="00B0F0"/>
                </a:solidFill>
              </a:rPr>
              <a:t> </a:t>
            </a:r>
            <a:r>
              <a:rPr lang="en-US" sz="5400" b="1" dirty="0" smtClean="0">
                <a:solidFill>
                  <a:srgbClr val="00B0F0"/>
                </a:solidFill>
              </a:rPr>
              <a:t>The Book of </a:t>
            </a:r>
            <a:r>
              <a:rPr lang="en-US" sz="5400" b="1" dirty="0" smtClean="0">
                <a:solidFill>
                  <a:srgbClr val="00B0F0"/>
                </a:solidFill>
              </a:rPr>
              <a:t>Numbers </a:t>
            </a:r>
            <a:endParaRPr lang="en-US" sz="5400" dirty="0">
              <a:solidFill>
                <a:srgbClr val="00B0F0"/>
              </a:solidFill>
              <a:latin typeface="Times New Roman" pitchFamily="18" charset="0"/>
              <a:cs typeface="Times New Roman" pitchFamily="18" charset="0"/>
            </a:endParaRPr>
          </a:p>
        </p:txBody>
      </p:sp>
      <p:sp>
        <p:nvSpPr>
          <p:cNvPr id="11267" name="Rectangle 3"/>
          <p:cNvSpPr>
            <a:spLocks noGrp="1"/>
          </p:cNvSpPr>
          <p:nvPr>
            <p:ph idx="4294967295"/>
          </p:nvPr>
        </p:nvSpPr>
        <p:spPr>
          <a:xfrm>
            <a:off x="76200" y="1295400"/>
            <a:ext cx="8991600" cy="4830763"/>
          </a:xfrm>
        </p:spPr>
        <p:txBody>
          <a:bodyPr/>
          <a:lstStyle/>
          <a:p>
            <a:pPr marL="0" indent="0">
              <a:buFont typeface="Arial" pitchFamily="34" charset="0"/>
              <a:buNone/>
            </a:pPr>
            <a:r>
              <a:rPr lang="en-US" u="sng" dirty="0">
                <a:solidFill>
                  <a:srgbClr val="FFFF00"/>
                </a:solidFill>
              </a:rPr>
              <a:t>Author</a:t>
            </a:r>
            <a:r>
              <a:rPr lang="en-US" dirty="0">
                <a:solidFill>
                  <a:srgbClr val="FFFF00"/>
                </a:solidFill>
              </a:rPr>
              <a:t>:	</a:t>
            </a:r>
            <a:r>
              <a:rPr lang="en-US" i="1" dirty="0">
                <a:solidFill>
                  <a:schemeClr val="bg1"/>
                </a:solidFill>
              </a:rPr>
              <a:t>Moses</a:t>
            </a:r>
          </a:p>
          <a:p>
            <a:pPr marL="0" indent="0">
              <a:buNone/>
            </a:pPr>
            <a:r>
              <a:rPr lang="en-US" sz="2400" b="1" dirty="0" smtClean="0">
                <a:solidFill>
                  <a:srgbClr val="00B0F0"/>
                </a:solidFill>
              </a:rPr>
              <a:t>Numbers 33:2 </a:t>
            </a:r>
            <a:r>
              <a:rPr lang="en-US" sz="2400" i="1" dirty="0" smtClean="0">
                <a:solidFill>
                  <a:schemeClr val="bg1"/>
                </a:solidFill>
              </a:rPr>
              <a:t>And Moses wrote their goings out according to their journeys by the commandment of the LORD: and these are their journeys according to their goings out. </a:t>
            </a:r>
            <a:endParaRPr lang="en-US" sz="2400" i="1" dirty="0" smtClean="0">
              <a:solidFill>
                <a:schemeClr val="bg1"/>
              </a:solidFill>
            </a:endParaRPr>
          </a:p>
          <a:p>
            <a:pPr marL="0" indent="0">
              <a:buFont typeface="Arial" pitchFamily="34" charset="0"/>
              <a:buNone/>
            </a:pPr>
            <a:r>
              <a:rPr lang="en-US" sz="2400" i="1" dirty="0" smtClean="0">
                <a:solidFill>
                  <a:schemeClr val="bg1"/>
                </a:solidFill>
              </a:rPr>
              <a:t>There are 80 internal claims of Mosaic Authorship</a:t>
            </a:r>
          </a:p>
          <a:p>
            <a:pPr marL="0" indent="0">
              <a:buFont typeface="Arial" pitchFamily="34" charset="0"/>
              <a:buNone/>
            </a:pPr>
            <a:endParaRPr lang="en-US" sz="1400" i="1" dirty="0" smtClean="0">
              <a:solidFill>
                <a:schemeClr val="bg1"/>
              </a:solidFill>
            </a:endParaRPr>
          </a:p>
          <a:p>
            <a:pPr marL="0" indent="0">
              <a:buFont typeface="Arial" pitchFamily="34" charset="0"/>
              <a:buNone/>
            </a:pPr>
            <a:r>
              <a:rPr lang="en-US" u="sng" dirty="0" smtClean="0">
                <a:solidFill>
                  <a:srgbClr val="FFFF00"/>
                </a:solidFill>
              </a:rPr>
              <a:t>Date</a:t>
            </a:r>
            <a:r>
              <a:rPr lang="en-US" dirty="0" smtClean="0">
                <a:solidFill>
                  <a:srgbClr val="FFFF00"/>
                </a:solidFill>
              </a:rPr>
              <a:t>:		</a:t>
            </a:r>
            <a:r>
              <a:rPr lang="en-US" i="1" dirty="0" smtClean="0">
                <a:solidFill>
                  <a:schemeClr val="bg1"/>
                </a:solidFill>
              </a:rPr>
              <a:t>Written between 1445-1400 B.C.</a:t>
            </a:r>
          </a:p>
          <a:p>
            <a:pPr marL="0" indent="0" algn="ctr">
              <a:buNone/>
            </a:pPr>
            <a:r>
              <a:rPr lang="en-US" sz="2400" i="1" dirty="0" smtClean="0">
                <a:solidFill>
                  <a:srgbClr val="FFFF00"/>
                </a:solidFill>
              </a:rPr>
              <a:t>Begins with the Second Month </a:t>
            </a:r>
            <a:r>
              <a:rPr lang="en-US" sz="2400" i="1" dirty="0" smtClean="0">
                <a:solidFill>
                  <a:srgbClr val="FFFF00"/>
                </a:solidFill>
              </a:rPr>
              <a:t>of the Second </a:t>
            </a:r>
            <a:r>
              <a:rPr lang="en-US" sz="2400" i="1" dirty="0" smtClean="0">
                <a:solidFill>
                  <a:srgbClr val="FFFF00"/>
                </a:solidFill>
              </a:rPr>
              <a:t>Year</a:t>
            </a:r>
          </a:p>
          <a:p>
            <a:pPr marL="0" indent="0">
              <a:buNone/>
            </a:pPr>
            <a:r>
              <a:rPr lang="en-US" sz="2400" b="1" dirty="0" smtClean="0">
                <a:solidFill>
                  <a:srgbClr val="00B0F0"/>
                </a:solidFill>
              </a:rPr>
              <a:t>Numbers </a:t>
            </a:r>
            <a:r>
              <a:rPr lang="en-US" sz="2400" b="1" dirty="0" smtClean="0">
                <a:solidFill>
                  <a:srgbClr val="00B0F0"/>
                </a:solidFill>
              </a:rPr>
              <a:t>1:1 </a:t>
            </a:r>
            <a:r>
              <a:rPr lang="en-US" sz="2400" i="1" dirty="0" smtClean="0">
                <a:solidFill>
                  <a:schemeClr val="bg1"/>
                </a:solidFill>
              </a:rPr>
              <a:t>And the LORD spake unto Moses in the wilderness of Sinai, in the tabernacle of the congregation, on the first day of the second month, in the second year after they were come out of the land of </a:t>
            </a:r>
            <a:r>
              <a:rPr lang="en-US" sz="2400" i="1" dirty="0" smtClean="0">
                <a:solidFill>
                  <a:schemeClr val="bg1"/>
                </a:solidFill>
              </a:rPr>
              <a:t>Egypt… </a:t>
            </a:r>
          </a:p>
          <a:p>
            <a:pPr marL="0" indent="0">
              <a:buClr>
                <a:srgbClr val="FFFF00"/>
              </a:buClr>
              <a:buFont typeface="Arial" pitchFamily="34" charset="0"/>
              <a:buNone/>
            </a:pPr>
            <a:endParaRPr lang="en-US" i="1" dirty="0">
              <a:solidFill>
                <a:schemeClr val="bg1"/>
              </a:solidFill>
            </a:endParaRPr>
          </a:p>
          <a:p>
            <a:pPr marL="0" indent="0">
              <a:buClr>
                <a:srgbClr val="FFFF00"/>
              </a:buClr>
              <a:buFont typeface="Arial" pitchFamily="34" charset="0"/>
              <a:buNone/>
            </a:pPr>
            <a:endParaRPr lang="en-US" i="1" dirty="0">
              <a:solidFill>
                <a:schemeClr val="bg1"/>
              </a:solidFill>
            </a:endParaRPr>
          </a:p>
          <a:p>
            <a:pPr lvl="1"/>
            <a:endParaRPr lang="en-US" dirty="0">
              <a:solidFill>
                <a:schemeClr val="bg1"/>
              </a:solidFill>
            </a:endParaRPr>
          </a:p>
        </p:txBody>
      </p:sp>
    </p:spTree>
    <p:custDataLst>
      <p:tags r:id="rId1"/>
    </p:custDataLst>
  </p:cSld>
  <p:clrMapOvr>
    <a:masterClrMapping/>
  </p:clrMapOvr>
  <p:transition advTm="29888">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1000"/>
                                        <p:tgtEl>
                                          <p:spTgt spid="11267">
                                            <p:txEl>
                                              <p:pRg st="0" end="0"/>
                                            </p:txEl>
                                          </p:spTgt>
                                        </p:tgtEl>
                                      </p:cBhvr>
                                    </p:animEffect>
                                    <p:anim calcmode="lin" valueType="num">
                                      <p:cBhvr>
                                        <p:cTn id="8"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2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267">
                                            <p:txEl>
                                              <p:pRg st="1" end="1"/>
                                            </p:txEl>
                                          </p:spTgt>
                                        </p:tgtEl>
                                        <p:attrNameLst>
                                          <p:attrName>style.visibility</p:attrName>
                                        </p:attrNameLst>
                                      </p:cBhvr>
                                      <p:to>
                                        <p:strVal val="visible"/>
                                      </p:to>
                                    </p:set>
                                    <p:animEffect transition="in" filter="fade">
                                      <p:cBhvr>
                                        <p:cTn id="14" dur="1000"/>
                                        <p:tgtEl>
                                          <p:spTgt spid="11267">
                                            <p:txEl>
                                              <p:pRg st="1" end="1"/>
                                            </p:txEl>
                                          </p:spTgt>
                                        </p:tgtEl>
                                      </p:cBhvr>
                                    </p:animEffect>
                                    <p:anim calcmode="lin" valueType="num">
                                      <p:cBhvr>
                                        <p:cTn id="15" dur="10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2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267">
                                            <p:txEl>
                                              <p:pRg st="2" end="2"/>
                                            </p:txEl>
                                          </p:spTgt>
                                        </p:tgtEl>
                                        <p:attrNameLst>
                                          <p:attrName>style.visibility</p:attrName>
                                        </p:attrNameLst>
                                      </p:cBhvr>
                                      <p:to>
                                        <p:strVal val="visible"/>
                                      </p:to>
                                    </p:set>
                                    <p:animEffect transition="in" filter="fade">
                                      <p:cBhvr>
                                        <p:cTn id="21" dur="1000"/>
                                        <p:tgtEl>
                                          <p:spTgt spid="11267">
                                            <p:txEl>
                                              <p:pRg st="2" end="2"/>
                                            </p:txEl>
                                          </p:spTgt>
                                        </p:tgtEl>
                                      </p:cBhvr>
                                    </p:animEffect>
                                    <p:anim calcmode="lin" valueType="num">
                                      <p:cBhvr>
                                        <p:cTn id="22"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2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267">
                                            <p:txEl>
                                              <p:pRg st="4" end="4"/>
                                            </p:txEl>
                                          </p:spTgt>
                                        </p:tgtEl>
                                        <p:attrNameLst>
                                          <p:attrName>style.visibility</p:attrName>
                                        </p:attrNameLst>
                                      </p:cBhvr>
                                      <p:to>
                                        <p:strVal val="visible"/>
                                      </p:to>
                                    </p:set>
                                    <p:animEffect transition="in" filter="fade">
                                      <p:cBhvr>
                                        <p:cTn id="28" dur="1000"/>
                                        <p:tgtEl>
                                          <p:spTgt spid="11267">
                                            <p:txEl>
                                              <p:pRg st="4" end="4"/>
                                            </p:txEl>
                                          </p:spTgt>
                                        </p:tgtEl>
                                      </p:cBhvr>
                                    </p:animEffect>
                                    <p:anim calcmode="lin" valueType="num">
                                      <p:cBhvr>
                                        <p:cTn id="29" dur="10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126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267">
                                            <p:txEl>
                                              <p:pRg st="5" end="5"/>
                                            </p:txEl>
                                          </p:spTgt>
                                        </p:tgtEl>
                                        <p:attrNameLst>
                                          <p:attrName>style.visibility</p:attrName>
                                        </p:attrNameLst>
                                      </p:cBhvr>
                                      <p:to>
                                        <p:strVal val="visible"/>
                                      </p:to>
                                    </p:set>
                                    <p:animEffect transition="in" filter="fade">
                                      <p:cBhvr>
                                        <p:cTn id="35" dur="1000"/>
                                        <p:tgtEl>
                                          <p:spTgt spid="11267">
                                            <p:txEl>
                                              <p:pRg st="5" end="5"/>
                                            </p:txEl>
                                          </p:spTgt>
                                        </p:tgtEl>
                                      </p:cBhvr>
                                    </p:animEffect>
                                    <p:anim calcmode="lin" valueType="num">
                                      <p:cBhvr>
                                        <p:cTn id="36" dur="10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126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267">
                                            <p:txEl>
                                              <p:pRg st="6" end="6"/>
                                            </p:txEl>
                                          </p:spTgt>
                                        </p:tgtEl>
                                        <p:attrNameLst>
                                          <p:attrName>style.visibility</p:attrName>
                                        </p:attrNameLst>
                                      </p:cBhvr>
                                      <p:to>
                                        <p:strVal val="visible"/>
                                      </p:to>
                                    </p:set>
                                    <p:animEffect transition="in" filter="fade">
                                      <p:cBhvr>
                                        <p:cTn id="42" dur="1000"/>
                                        <p:tgtEl>
                                          <p:spTgt spid="11267">
                                            <p:txEl>
                                              <p:pRg st="6" end="6"/>
                                            </p:txEl>
                                          </p:spTgt>
                                        </p:tgtEl>
                                      </p:cBhvr>
                                    </p:animEffect>
                                    <p:anim calcmode="lin" valueType="num">
                                      <p:cBhvr>
                                        <p:cTn id="43" dur="10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1126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381000"/>
            <a:ext cx="8915400" cy="707886"/>
          </a:xfrm>
          <a:prstGeom prst="rect">
            <a:avLst/>
          </a:prstGeom>
        </p:spPr>
        <p:txBody>
          <a:bodyPr wrap="square">
            <a:spAutoFit/>
          </a:bodyPr>
          <a:lstStyle/>
          <a:p>
            <a:pPr algn="ctr"/>
            <a:r>
              <a:rPr lang="en-US" sz="4000" u="sng" dirty="0" smtClean="0">
                <a:solidFill>
                  <a:srgbClr val="FFFF00"/>
                </a:solidFill>
              </a:rPr>
              <a:t>Theme</a:t>
            </a:r>
            <a:r>
              <a:rPr lang="en-US" sz="4000" dirty="0" smtClean="0">
                <a:solidFill>
                  <a:srgbClr val="FFFF00"/>
                </a:solidFill>
              </a:rPr>
              <a:t>: </a:t>
            </a:r>
            <a:r>
              <a:rPr lang="en-US" sz="3600" dirty="0" smtClean="0">
                <a:solidFill>
                  <a:srgbClr val="00B0F0"/>
                </a:solidFill>
              </a:rPr>
              <a:t>The </a:t>
            </a:r>
            <a:r>
              <a:rPr lang="en-US" sz="3600" dirty="0" smtClean="0">
                <a:solidFill>
                  <a:srgbClr val="00B0F0"/>
                </a:solidFill>
              </a:rPr>
              <a:t>Goodness and  Severity of God</a:t>
            </a:r>
          </a:p>
        </p:txBody>
      </p:sp>
      <p:sp>
        <p:nvSpPr>
          <p:cNvPr id="8" name="Rectangle 3"/>
          <p:cNvSpPr txBox="1">
            <a:spLocks/>
          </p:cNvSpPr>
          <p:nvPr/>
        </p:nvSpPr>
        <p:spPr bwMode="auto">
          <a:xfrm>
            <a:off x="76200" y="1295400"/>
            <a:ext cx="89154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2" indent="-342900" algn="ctr" fontAlgn="base" hangingPunct="0">
              <a:spcBef>
                <a:spcPct val="20000"/>
              </a:spcBef>
              <a:spcAft>
                <a:spcPct val="0"/>
              </a:spcAft>
            </a:pPr>
            <a:r>
              <a:rPr lang="en-US" sz="3200" dirty="0" smtClean="0">
                <a:solidFill>
                  <a:srgbClr val="00B0F0"/>
                </a:solidFill>
              </a:rPr>
              <a:t>Romans 11:22 </a:t>
            </a:r>
            <a:endParaRPr lang="en-US" sz="3200" dirty="0" smtClean="0">
              <a:solidFill>
                <a:srgbClr val="00B0F0"/>
              </a:solidFill>
            </a:endParaRPr>
          </a:p>
          <a:p>
            <a:pPr marL="342900" lvl="2" indent="-342900" algn="ctr" fontAlgn="base" hangingPunct="0">
              <a:spcBef>
                <a:spcPct val="20000"/>
              </a:spcBef>
              <a:spcAft>
                <a:spcPct val="0"/>
              </a:spcAft>
            </a:pPr>
            <a:r>
              <a:rPr lang="en-US" sz="2800" b="1" i="1" dirty="0" smtClean="0">
                <a:solidFill>
                  <a:schemeClr val="bg1"/>
                </a:solidFill>
              </a:rPr>
              <a:t>“</a:t>
            </a:r>
            <a:r>
              <a:rPr lang="en-US" sz="2800" i="1" dirty="0" smtClean="0">
                <a:solidFill>
                  <a:schemeClr val="bg1"/>
                </a:solidFill>
              </a:rPr>
              <a:t>Behold </a:t>
            </a:r>
            <a:r>
              <a:rPr lang="en-US" sz="2800" i="1" dirty="0" smtClean="0">
                <a:solidFill>
                  <a:schemeClr val="bg1"/>
                </a:solidFill>
              </a:rPr>
              <a:t>therefore the goodness and severity of </a:t>
            </a:r>
            <a:r>
              <a:rPr lang="en-US" sz="2800" i="1" dirty="0" smtClean="0">
                <a:solidFill>
                  <a:schemeClr val="bg1"/>
                </a:solidFill>
              </a:rPr>
              <a:t>God…”</a:t>
            </a:r>
          </a:p>
          <a:p>
            <a:pPr marL="342900" lvl="2" indent="-342900" algn="ctr" fontAlgn="base" hangingPunct="0">
              <a:spcBef>
                <a:spcPct val="20000"/>
              </a:spcBef>
              <a:spcAft>
                <a:spcPct val="0"/>
              </a:spcAft>
            </a:pPr>
            <a:endParaRPr kumimoji="0" lang="en-US" sz="1000" b="0" i="1"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FFFF00"/>
              </a:buClr>
              <a:buSzTx/>
              <a:buFontTx/>
              <a:buAutoNum type="arabicPeriod"/>
              <a:tabLst/>
              <a:defRPr/>
            </a:pPr>
            <a:r>
              <a:rPr kumimoji="0" lang="en-US" sz="3200" b="0" i="1" u="none" strike="noStrike" kern="1200" cap="none" spc="0" normalizeH="0" baseline="0" noProof="0" dirty="0" smtClean="0">
                <a:ln>
                  <a:noFill/>
                </a:ln>
                <a:solidFill>
                  <a:srgbClr val="FFFF00"/>
                </a:solidFill>
                <a:effectLst/>
                <a:uLnTx/>
                <a:uFillTx/>
                <a:latin typeface="+mn-lt"/>
                <a:ea typeface="+mn-ea"/>
                <a:cs typeface="+mn-cs"/>
              </a:rPr>
              <a:t>Severity – to the </a:t>
            </a:r>
            <a:r>
              <a:rPr kumimoji="0" lang="en-US" sz="3200" b="0" i="1" u="sng" strike="noStrike" kern="1200" cap="none" spc="0" normalizeH="0" baseline="0" noProof="0" dirty="0" smtClean="0">
                <a:ln>
                  <a:noFill/>
                </a:ln>
                <a:solidFill>
                  <a:srgbClr val="FFFF00"/>
                </a:solidFill>
                <a:effectLst/>
                <a:uLnTx/>
                <a:uFillTx/>
                <a:latin typeface="+mn-lt"/>
                <a:ea typeface="+mn-ea"/>
                <a:cs typeface="+mn-cs"/>
              </a:rPr>
              <a:t>OLD</a:t>
            </a:r>
            <a:r>
              <a:rPr kumimoji="0" lang="en-US" sz="3200" b="0" i="1" u="none" strike="noStrike" kern="1200" cap="none" spc="0" normalizeH="0" baseline="0" noProof="0" dirty="0" smtClean="0">
                <a:ln>
                  <a:noFill/>
                </a:ln>
                <a:solidFill>
                  <a:srgbClr val="FFFF00"/>
                </a:solidFill>
                <a:effectLst/>
                <a:uLnTx/>
                <a:uFillTx/>
                <a:latin typeface="+mn-lt"/>
                <a:ea typeface="+mn-ea"/>
                <a:cs typeface="+mn-cs"/>
              </a:rPr>
              <a:t> Generation</a:t>
            </a:r>
            <a:endParaRPr kumimoji="0" lang="en-US" sz="3200" b="0" i="1" u="none" strike="noStrike" kern="1200" cap="none" spc="0" normalizeH="0" noProof="0" dirty="0" smtClean="0">
              <a:ln>
                <a:noFill/>
              </a:ln>
              <a:solidFill>
                <a:srgbClr val="FFFF00"/>
              </a:solidFill>
              <a:effectLst/>
              <a:uLnTx/>
              <a:uFillTx/>
              <a:latin typeface="+mn-lt"/>
              <a:ea typeface="+mn-ea"/>
              <a:cs typeface="+mn-cs"/>
            </a:endParaRPr>
          </a:p>
          <a:p>
            <a:pPr marL="971550" lvl="2" indent="-514350" fontAlgn="base">
              <a:spcBef>
                <a:spcPct val="20000"/>
              </a:spcBef>
              <a:spcAft>
                <a:spcPct val="0"/>
              </a:spcAft>
              <a:buClr>
                <a:srgbClr val="FFFF00"/>
              </a:buClr>
              <a:buAutoNum type="alphaUcPeriod"/>
            </a:pPr>
            <a:r>
              <a:rPr lang="en-US" sz="2800" baseline="0" dirty="0" smtClean="0">
                <a:solidFill>
                  <a:schemeClr val="bg1"/>
                </a:solidFill>
              </a:rPr>
              <a:t>Those 20 years </a:t>
            </a:r>
            <a:r>
              <a:rPr lang="en-US" sz="2800" dirty="0" smtClean="0">
                <a:solidFill>
                  <a:schemeClr val="bg1"/>
                </a:solidFill>
              </a:rPr>
              <a:t>old and upward were killed-(14:29-35)</a:t>
            </a:r>
            <a:endParaRPr lang="en-US" sz="2800" i="1" dirty="0" smtClean="0">
              <a:solidFill>
                <a:schemeClr val="bg1"/>
              </a:solidFill>
            </a:endParaRPr>
          </a:p>
          <a:p>
            <a:pPr marL="971550" lvl="2" indent="-514350" fontAlgn="base">
              <a:spcBef>
                <a:spcPct val="20000"/>
              </a:spcBef>
              <a:spcAft>
                <a:spcPct val="0"/>
              </a:spcAft>
              <a:buClr>
                <a:srgbClr val="FFFF00"/>
              </a:buClr>
              <a:buAutoNum type="alphaUcPeriod"/>
            </a:pPr>
            <a:r>
              <a:rPr lang="en-US" sz="2800" dirty="0" smtClean="0">
                <a:solidFill>
                  <a:schemeClr val="bg1"/>
                </a:solidFill>
              </a:rPr>
              <a:t>They would not believe God-(14:11)</a:t>
            </a:r>
          </a:p>
          <a:p>
            <a:pPr marL="971550" lvl="2" indent="-514350" fontAlgn="base">
              <a:spcBef>
                <a:spcPct val="20000"/>
              </a:spcBef>
              <a:spcAft>
                <a:spcPct val="0"/>
              </a:spcAft>
              <a:buClr>
                <a:srgbClr val="FFFF00"/>
              </a:buClr>
              <a:buAutoNum type="alphaUcPeriod"/>
            </a:pPr>
            <a:r>
              <a:rPr lang="en-US" sz="2800" i="1" dirty="0" smtClean="0">
                <a:solidFill>
                  <a:schemeClr val="bg1"/>
                </a:solidFill>
              </a:rPr>
              <a:t>“Disbelief brings Destruction”</a:t>
            </a:r>
          </a:p>
          <a:p>
            <a:pPr marL="342900" indent="-342900" fontAlgn="base">
              <a:spcBef>
                <a:spcPct val="20000"/>
              </a:spcBef>
              <a:spcAft>
                <a:spcPct val="0"/>
              </a:spcAft>
              <a:buClr>
                <a:srgbClr val="FFFF00"/>
              </a:buClr>
              <a:buFontTx/>
              <a:buAutoNum type="arabicPeriod"/>
            </a:pPr>
            <a:r>
              <a:rPr lang="en-US" sz="3200" i="1" dirty="0" smtClean="0">
                <a:solidFill>
                  <a:srgbClr val="FFFF00"/>
                </a:solidFill>
              </a:rPr>
              <a:t>Goodness –</a:t>
            </a:r>
            <a:r>
              <a:rPr lang="en-US" sz="3200" i="1" dirty="0" smtClean="0">
                <a:solidFill>
                  <a:srgbClr val="FFFF00"/>
                </a:solidFill>
              </a:rPr>
              <a:t> </a:t>
            </a:r>
            <a:r>
              <a:rPr lang="en-US" sz="3200" i="1" dirty="0" smtClean="0">
                <a:solidFill>
                  <a:srgbClr val="FFFF00"/>
                </a:solidFill>
              </a:rPr>
              <a:t>to the </a:t>
            </a:r>
            <a:r>
              <a:rPr lang="en-US" sz="3200" i="1" u="sng" dirty="0" smtClean="0">
                <a:solidFill>
                  <a:srgbClr val="FFFF00"/>
                </a:solidFill>
              </a:rPr>
              <a:t>NEW</a:t>
            </a:r>
            <a:r>
              <a:rPr lang="en-US" sz="3200" i="1" dirty="0" smtClean="0">
                <a:solidFill>
                  <a:srgbClr val="FFFF00"/>
                </a:solidFill>
              </a:rPr>
              <a:t> Generation</a:t>
            </a:r>
          </a:p>
          <a:p>
            <a:pPr marL="800100" lvl="2" indent="-342900" fontAlgn="base">
              <a:spcBef>
                <a:spcPct val="20000"/>
              </a:spcBef>
              <a:spcAft>
                <a:spcPct val="0"/>
              </a:spcAft>
              <a:buClr>
                <a:srgbClr val="FFFF00"/>
              </a:buClr>
            </a:pPr>
            <a:r>
              <a:rPr lang="en-US" sz="2800" dirty="0" smtClean="0">
                <a:solidFill>
                  <a:srgbClr val="FFFF00"/>
                </a:solidFill>
              </a:rPr>
              <a:t>A.</a:t>
            </a:r>
            <a:r>
              <a:rPr lang="en-US" sz="2800" i="1" dirty="0" smtClean="0">
                <a:solidFill>
                  <a:schemeClr val="bg1"/>
                </a:solidFill>
              </a:rPr>
              <a:t> </a:t>
            </a:r>
            <a:r>
              <a:rPr lang="en-US" sz="2800" dirty="0" smtClean="0">
                <a:solidFill>
                  <a:schemeClr val="bg1"/>
                </a:solidFill>
              </a:rPr>
              <a:t>God gave them protection &amp; provision</a:t>
            </a:r>
          </a:p>
          <a:p>
            <a:pPr marL="800100" lvl="2" indent="-342900" fontAlgn="base">
              <a:spcBef>
                <a:spcPct val="20000"/>
              </a:spcBef>
              <a:spcAft>
                <a:spcPct val="0"/>
              </a:spcAft>
              <a:buClr>
                <a:srgbClr val="FFFF00"/>
              </a:buClr>
            </a:pPr>
            <a:r>
              <a:rPr lang="en-US" sz="2800" dirty="0" smtClean="0">
                <a:solidFill>
                  <a:srgbClr val="FFFF00"/>
                </a:solidFill>
              </a:rPr>
              <a:t>B.</a:t>
            </a:r>
            <a:r>
              <a:rPr lang="en-US" sz="2800" dirty="0" smtClean="0">
                <a:solidFill>
                  <a:schemeClr val="bg1"/>
                </a:solidFill>
              </a:rPr>
              <a:t> God gave them opportunity to believe &amp; receive</a:t>
            </a:r>
            <a:endParaRPr lang="en-US" sz="2800" dirty="0" smtClean="0">
              <a:solidFill>
                <a:schemeClr val="bg1"/>
              </a:solidFill>
            </a:endParaRPr>
          </a:p>
          <a:p>
            <a:pPr marL="342900" marR="0" lvl="0" indent="-342900" algn="l" defTabSz="914400" rtl="0" eaLnBrk="1" fontAlgn="base" latinLnBrk="0" hangingPunct="1">
              <a:lnSpc>
                <a:spcPct val="100000"/>
              </a:lnSpc>
              <a:spcBef>
                <a:spcPct val="20000"/>
              </a:spcBef>
              <a:spcAft>
                <a:spcPct val="0"/>
              </a:spcAft>
              <a:buClr>
                <a:srgbClr val="FFFF00"/>
              </a:buClr>
              <a:buSzTx/>
              <a:buFontTx/>
              <a:buAutoNum type="arabicPeriod"/>
              <a:tabLst/>
              <a:defRPr/>
            </a:pP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28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advTm="17068">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1000"/>
                                        <p:tgtEl>
                                          <p:spTgt spid="8">
                                            <p:txEl>
                                              <p:pRg st="3" end="3"/>
                                            </p:txEl>
                                          </p:spTgt>
                                        </p:tgtEl>
                                      </p:cBhvr>
                                    </p:animEffect>
                                    <p:anim calcmode="lin" valueType="num">
                                      <p:cBhvr>
                                        <p:cTn id="8"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4" end="4"/>
                                            </p:txEl>
                                          </p:spTgt>
                                        </p:tgtEl>
                                        <p:attrNameLst>
                                          <p:attrName>style.visibility</p:attrName>
                                        </p:attrNameLst>
                                      </p:cBhvr>
                                      <p:to>
                                        <p:strVal val="visible"/>
                                      </p:to>
                                    </p:set>
                                    <p:animEffect transition="in" filter="fade">
                                      <p:cBhvr>
                                        <p:cTn id="14" dur="1000"/>
                                        <p:tgtEl>
                                          <p:spTgt spid="8">
                                            <p:txEl>
                                              <p:pRg st="4" end="4"/>
                                            </p:txEl>
                                          </p:spTgt>
                                        </p:tgtEl>
                                      </p:cBhvr>
                                    </p:animEffect>
                                    <p:anim calcmode="lin" valueType="num">
                                      <p:cBhvr>
                                        <p:cTn id="1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animEffect transition="in" filter="fade">
                                      <p:cBhvr>
                                        <p:cTn id="21" dur="1000"/>
                                        <p:tgtEl>
                                          <p:spTgt spid="8">
                                            <p:txEl>
                                              <p:pRg st="5" end="5"/>
                                            </p:txEl>
                                          </p:spTgt>
                                        </p:tgtEl>
                                      </p:cBhvr>
                                    </p:animEffect>
                                    <p:anim calcmode="lin" valueType="num">
                                      <p:cBhvr>
                                        <p:cTn id="22"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1000"/>
                                        <p:tgtEl>
                                          <p:spTgt spid="8">
                                            <p:txEl>
                                              <p:pRg st="6" end="6"/>
                                            </p:txEl>
                                          </p:spTgt>
                                        </p:tgtEl>
                                      </p:cBhvr>
                                    </p:animEffect>
                                    <p:anim calcmode="lin" valueType="num">
                                      <p:cBhvr>
                                        <p:cTn id="2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animEffect transition="in" filter="fade">
                                      <p:cBhvr>
                                        <p:cTn id="35" dur="1000"/>
                                        <p:tgtEl>
                                          <p:spTgt spid="8">
                                            <p:txEl>
                                              <p:pRg st="7" end="7"/>
                                            </p:txEl>
                                          </p:spTgt>
                                        </p:tgtEl>
                                      </p:cBhvr>
                                    </p:animEffect>
                                    <p:anim calcmode="lin" valueType="num">
                                      <p:cBhvr>
                                        <p:cTn id="36"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8" end="8"/>
                                            </p:txEl>
                                          </p:spTgt>
                                        </p:tgtEl>
                                        <p:attrNameLst>
                                          <p:attrName>style.visibility</p:attrName>
                                        </p:attrNameLst>
                                      </p:cBhvr>
                                      <p:to>
                                        <p:strVal val="visible"/>
                                      </p:to>
                                    </p:set>
                                    <p:animEffect transition="in" filter="fade">
                                      <p:cBhvr>
                                        <p:cTn id="42" dur="1000"/>
                                        <p:tgtEl>
                                          <p:spTgt spid="8">
                                            <p:txEl>
                                              <p:pRg st="8" end="8"/>
                                            </p:txEl>
                                          </p:spTgt>
                                        </p:tgtEl>
                                      </p:cBhvr>
                                    </p:animEffect>
                                    <p:anim calcmode="lin" valueType="num">
                                      <p:cBhvr>
                                        <p:cTn id="43"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9" end="9"/>
                                            </p:txEl>
                                          </p:spTgt>
                                        </p:tgtEl>
                                        <p:attrNameLst>
                                          <p:attrName>style.visibility</p:attrName>
                                        </p:attrNameLst>
                                      </p:cBhvr>
                                      <p:to>
                                        <p:strVal val="visible"/>
                                      </p:to>
                                    </p:set>
                                    <p:animEffect transition="in" filter="fade">
                                      <p:cBhvr>
                                        <p:cTn id="49" dur="1000"/>
                                        <p:tgtEl>
                                          <p:spTgt spid="8">
                                            <p:txEl>
                                              <p:pRg st="9" end="9"/>
                                            </p:txEl>
                                          </p:spTgt>
                                        </p:tgtEl>
                                      </p:cBhvr>
                                    </p:animEffect>
                                    <p:anim calcmode="lin" valueType="num">
                                      <p:cBhvr>
                                        <p:cTn id="50"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152400" y="380528"/>
            <a:ext cx="8915400"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FFFF00"/>
                </a:solidFill>
                <a:effectLst/>
                <a:latin typeface="Segoe UI" pitchFamily="34" charset="0"/>
                <a:ea typeface="Times New Roman" pitchFamily="18" charset="0"/>
                <a:cs typeface="Segoe UI" pitchFamily="34" charset="0"/>
              </a:rPr>
              <a:t>Key Words</a:t>
            </a:r>
          </a:p>
          <a:p>
            <a:pPr marL="0" marR="0" lvl="0" indent="0" algn="ctr" defTabSz="914400" rtl="0" eaLnBrk="1" fontAlgn="base" latinLnBrk="0" hangingPunct="1">
              <a:lnSpc>
                <a:spcPct val="100000"/>
              </a:lnSpc>
              <a:spcBef>
                <a:spcPct val="0"/>
              </a:spcBef>
              <a:spcAft>
                <a:spcPct val="0"/>
              </a:spcAft>
              <a:buClrTx/>
              <a:buSzTx/>
              <a:buFontTx/>
              <a:buNone/>
              <a:tabLst/>
            </a:pPr>
            <a:endParaRPr lang="en-US" sz="1200" i="1" dirty="0" smtClean="0">
              <a:solidFill>
                <a:srgbClr val="FFFF00"/>
              </a:solidFill>
              <a:latin typeface="Segoe UI" pitchFamily="34" charset="0"/>
              <a:ea typeface="Times New Roman" pitchFamily="18" charset="0"/>
              <a:cs typeface="Segoe U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dirty="0" smtClean="0">
                <a:ln>
                  <a:noFill/>
                </a:ln>
                <a:solidFill>
                  <a:schemeClr val="bg1"/>
                </a:solidFill>
                <a:effectLst/>
                <a:latin typeface="Segoe UI" pitchFamily="34" charset="0"/>
                <a:ea typeface="Times New Roman" pitchFamily="18" charset="0"/>
                <a:cs typeface="Segoe UI" pitchFamily="34" charset="0"/>
              </a:rPr>
              <a:t>“Sojourned”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dirty="0" smtClean="0">
                <a:ln>
                  <a:noFill/>
                </a:ln>
                <a:solidFill>
                  <a:schemeClr val="bg1"/>
                </a:solidFill>
                <a:effectLst/>
                <a:latin typeface="Segoe UI" pitchFamily="34" charset="0"/>
                <a:ea typeface="Times New Roman" pitchFamily="18" charset="0"/>
                <a:cs typeface="Segoe UI" pitchFamily="34" charset="0"/>
              </a:rPr>
              <a:t>“Wilderness Wanderings”</a:t>
            </a:r>
            <a:endParaRPr kumimoji="0" lang="en-US" sz="1100" b="0" i="0" u="none" strike="noStrike" cap="none" normalizeH="0" baseline="0" dirty="0" smtClean="0">
              <a:ln>
                <a:noFill/>
              </a:ln>
              <a:solidFill>
                <a:schemeClr val="bg1"/>
              </a:solidFill>
              <a:effectLst/>
              <a:latin typeface="Arial" pitchFamily="34" charset="0"/>
              <a:cs typeface="Arial" pitchFamily="34" charset="0"/>
            </a:endParaRPr>
          </a:p>
          <a:p>
            <a:pPr algn="ctr" eaLnBrk="0" fontAlgn="base" hangingPunct="0">
              <a:spcBef>
                <a:spcPct val="0"/>
              </a:spcBef>
              <a:spcAft>
                <a:spcPct val="0"/>
              </a:spcAft>
            </a:pPr>
            <a:r>
              <a:rPr lang="en-US" sz="2400" dirty="0" smtClean="0">
                <a:solidFill>
                  <a:srgbClr val="FFFF00"/>
                </a:solidFill>
              </a:rPr>
              <a:t>Numbers covers </a:t>
            </a:r>
            <a:r>
              <a:rPr lang="en-US" sz="2400" dirty="0" smtClean="0">
                <a:solidFill>
                  <a:srgbClr val="FFFF00"/>
                </a:solidFill>
              </a:rPr>
              <a:t>some 40 yrs. of "</a:t>
            </a:r>
            <a:r>
              <a:rPr lang="en-US" sz="2400" i="1" dirty="0" smtClean="0">
                <a:solidFill>
                  <a:srgbClr val="FFFF00"/>
                </a:solidFill>
              </a:rPr>
              <a:t>wandering in the wilderness</a:t>
            </a:r>
            <a:r>
              <a:rPr lang="en-US" sz="2400" dirty="0" smtClean="0">
                <a:solidFill>
                  <a:srgbClr val="FFFF00"/>
                </a:solidFill>
              </a:rPr>
              <a: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Segoe UI" pitchFamily="34" charset="0"/>
              <a:ea typeface="Times New Roman" pitchFamily="18" charset="0"/>
              <a:cs typeface="Segoe UI"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1"/>
                </a:solidFill>
                <a:effectLst/>
                <a:latin typeface="Segoe UI" pitchFamily="34" charset="0"/>
                <a:ea typeface="Times New Roman" pitchFamily="18" charset="0"/>
                <a:cs typeface="Segoe UI" pitchFamily="34" charset="0"/>
              </a:rPr>
              <a:t>"</a:t>
            </a:r>
            <a:r>
              <a:rPr kumimoji="0" lang="en-US" sz="2800" b="1" i="1" u="none" strike="noStrike" cap="none" normalizeH="0" baseline="0" dirty="0" smtClean="0">
                <a:ln>
                  <a:noFill/>
                </a:ln>
                <a:solidFill>
                  <a:schemeClr val="bg1"/>
                </a:solidFill>
                <a:effectLst/>
                <a:latin typeface="Segoe UI" pitchFamily="34" charset="0"/>
                <a:ea typeface="Times New Roman" pitchFamily="18" charset="0"/>
                <a:cs typeface="Segoe UI" pitchFamily="34" charset="0"/>
              </a:rPr>
              <a:t>Numbering</a:t>
            </a:r>
            <a:r>
              <a:rPr kumimoji="0" lang="en-US" sz="2800" b="0" i="0" u="none" strike="noStrike" cap="none" normalizeH="0" baseline="0" dirty="0" smtClean="0">
                <a:ln>
                  <a:noFill/>
                </a:ln>
                <a:solidFill>
                  <a:schemeClr val="bg1"/>
                </a:solidFill>
                <a:effectLst/>
                <a:latin typeface="Segoe UI" pitchFamily="34" charset="0"/>
                <a:ea typeface="Times New Roman" pitchFamily="18" charset="0"/>
                <a:cs typeface="Segoe UI" pitchFamily="34" charset="0"/>
              </a:rPr>
              <a:t>" of the people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1"/>
                </a:solidFill>
                <a:effectLst/>
                <a:latin typeface="Segoe UI" pitchFamily="34" charset="0"/>
                <a:ea typeface="Times New Roman" pitchFamily="18" charset="0"/>
                <a:cs typeface="Segoe UI" pitchFamily="34" charset="0"/>
              </a:rPr>
              <a:t>Men Numbered--20 yrs. old &amp; above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Segoe UI" pitchFamily="34" charset="0"/>
              <a:ea typeface="Times New Roman" pitchFamily="18" charset="0"/>
              <a:cs typeface="Segoe UI"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sng" strike="noStrike" cap="none" normalizeH="0" baseline="0" dirty="0" smtClean="0">
                <a:ln>
                  <a:noFill/>
                </a:ln>
                <a:solidFill>
                  <a:srgbClr val="00B0F0"/>
                </a:solidFill>
                <a:effectLst/>
                <a:latin typeface="Segoe UI" pitchFamily="34" charset="0"/>
                <a:ea typeface="Times New Roman" pitchFamily="18" charset="0"/>
                <a:cs typeface="Segoe UI" pitchFamily="34" charset="0"/>
              </a:rPr>
              <a:t>Not Numbered</a:t>
            </a:r>
            <a:r>
              <a:rPr kumimoji="0" lang="en-US" sz="2800" b="0" i="0" u="none" strike="noStrike" cap="none" normalizeH="0" baseline="0" dirty="0" smtClean="0">
                <a:ln>
                  <a:noFill/>
                </a:ln>
                <a:solidFill>
                  <a:srgbClr val="00B0F0"/>
                </a:solidFill>
                <a:effectLst/>
                <a:latin typeface="Segoe UI" pitchFamily="34" charset="0"/>
                <a:ea typeface="Times New Roman" pitchFamily="18" charset="0"/>
                <a:cs typeface="Segoe UI" pitchFamily="34" charset="0"/>
              </a:rPr>
              <a:t>-Levites, women, &amp; the children under 20 yrs. old</a:t>
            </a:r>
            <a:endParaRPr kumimoji="0" lang="en-US" sz="4000" b="0" i="0" u="none" strike="noStrike" cap="none" normalizeH="0" baseline="0" dirty="0" smtClean="0">
              <a:ln>
                <a:noFill/>
              </a:ln>
              <a:solidFill>
                <a:srgbClr val="00B0F0"/>
              </a:solidFill>
              <a:effectLst/>
              <a:latin typeface="Arial" pitchFamily="34" charset="0"/>
              <a:cs typeface="Arial" pitchFamily="34" charset="0"/>
            </a:endParaRPr>
          </a:p>
        </p:txBody>
      </p:sp>
    </p:spTree>
  </p:cSld>
  <p:clrMapOvr>
    <a:masterClrMapping/>
  </p:clrMapOvr>
  <p:transition advTm="18000">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304800" y="1214023"/>
            <a:ext cx="85344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1" fontAlgn="base" latinLnBrk="0" hangingPunct="1">
              <a:lnSpc>
                <a:spcPct val="100000"/>
              </a:lnSpc>
              <a:spcBef>
                <a:spcPct val="0"/>
              </a:spcBef>
              <a:spcAft>
                <a:spcPct val="0"/>
              </a:spcAft>
              <a:buClrTx/>
              <a:buSzTx/>
              <a:buFontTx/>
              <a:buAutoNum type="romanUcPeriod"/>
              <a:tabLst/>
            </a:pPr>
            <a:r>
              <a:rPr kumimoji="0" lang="en-US" sz="2400" b="1" i="0" u="none" strike="noStrike" cap="none" normalizeH="0" baseline="0" dirty="0" smtClean="0">
                <a:ln>
                  <a:noFill/>
                </a:ln>
                <a:solidFill>
                  <a:srgbClr val="FFFF00"/>
                </a:solidFill>
                <a:effectLst/>
                <a:latin typeface="Segoe UI" pitchFamily="34" charset="0"/>
                <a:ea typeface="Times New Roman" pitchFamily="18" charset="0"/>
                <a:cs typeface="Segoe UI" pitchFamily="34" charset="0"/>
              </a:rPr>
              <a:t>THE OLD GENERATION… </a:t>
            </a:r>
            <a:r>
              <a:rPr kumimoji="0" lang="en-US" sz="2400" b="0" i="0" u="none" strike="noStrike" cap="none" normalizeH="0" baseline="0" dirty="0" smtClean="0">
                <a:ln>
                  <a:noFill/>
                </a:ln>
                <a:solidFill>
                  <a:schemeClr val="bg1"/>
                </a:solidFill>
                <a:effectLst/>
                <a:latin typeface="Segoe UI" pitchFamily="34" charset="0"/>
                <a:ea typeface="Times New Roman" pitchFamily="18" charset="0"/>
                <a:cs typeface="Segoe UI" pitchFamily="34" charset="0"/>
              </a:rPr>
              <a:t>(Sinai to Kadesh)</a:t>
            </a:r>
          </a:p>
          <a:p>
            <a:pPr marL="514350" marR="0" lvl="0" indent="-514350" algn="l" defTabSz="914400" rtl="0" eaLnBrk="1" fontAlgn="base" latinLnBrk="0" hangingPunct="1">
              <a:lnSpc>
                <a:spcPct val="100000"/>
              </a:lnSpc>
              <a:spcBef>
                <a:spcPct val="0"/>
              </a:spcBef>
              <a:spcAft>
                <a:spcPct val="0"/>
              </a:spcAft>
              <a:buClrTx/>
              <a:buSzTx/>
              <a:buFontTx/>
              <a:buAutoNum type="romanUcPeriod"/>
              <a:tabLst/>
            </a:pPr>
            <a:endParaRPr kumimoji="0" lang="en-US"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smtClean="0">
                <a:ln>
                  <a:noFill/>
                </a:ln>
                <a:solidFill>
                  <a:schemeClr val="bg1"/>
                </a:solidFill>
                <a:effectLst/>
                <a:latin typeface="Segoe UI" pitchFamily="34" charset="0"/>
                <a:ea typeface="Times New Roman" pitchFamily="18" charset="0"/>
                <a:cs typeface="Segoe UI" pitchFamily="34" charset="0"/>
              </a:rPr>
              <a:t>Set Aside</a:t>
            </a:r>
            <a:r>
              <a:rPr kumimoji="0" lang="en-US" sz="2000" b="0" i="0" u="none" strike="noStrike" cap="none" normalizeH="0" baseline="0" dirty="0" smtClean="0">
                <a:ln>
                  <a:noFill/>
                </a:ln>
                <a:solidFill>
                  <a:schemeClr val="bg1"/>
                </a:solidFill>
                <a:effectLst/>
                <a:latin typeface="Segoe UI" pitchFamily="34" charset="0"/>
                <a:ea typeface="Times New Roman" pitchFamily="18" charset="0"/>
                <a:cs typeface="Segoe UI" pitchFamily="34" charset="0"/>
              </a:rPr>
              <a:t> (Ch. 1-14)</a:t>
            </a:r>
            <a:endParaRPr kumimoji="0" lang="en-US"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457200" marR="0" lvl="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bg1"/>
                </a:solidFill>
                <a:effectLst/>
                <a:latin typeface="Segoe UI" pitchFamily="34" charset="0"/>
                <a:ea typeface="Times New Roman" pitchFamily="18" charset="0"/>
                <a:cs typeface="Segoe UI" pitchFamily="34" charset="0"/>
              </a:rPr>
              <a:t>Counted</a:t>
            </a:r>
            <a:endParaRPr kumimoji="0" lang="en-US"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457200" marR="0" lvl="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bg1"/>
                </a:solidFill>
                <a:effectLst/>
                <a:latin typeface="Segoe UI" pitchFamily="34" charset="0"/>
                <a:ea typeface="Times New Roman" pitchFamily="18" charset="0"/>
                <a:cs typeface="Segoe UI" pitchFamily="34" charset="0"/>
              </a:rPr>
              <a:t>Counseled</a:t>
            </a:r>
            <a:endParaRPr kumimoji="0" lang="en-US"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457200" marR="0" lvl="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bg1"/>
                </a:solidFill>
                <a:effectLst/>
                <a:latin typeface="Segoe UI" pitchFamily="34" charset="0"/>
                <a:ea typeface="Times New Roman" pitchFamily="18" charset="0"/>
                <a:cs typeface="Segoe UI" pitchFamily="34" charset="0"/>
              </a:rPr>
              <a:t>Chastise</a:t>
            </a:r>
            <a:endParaRPr kumimoji="0" lang="en-US"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457200" marR="0" lvl="0" algn="l"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bg1"/>
                </a:solidFill>
                <a:effectLst/>
                <a:latin typeface="Segoe UI" pitchFamily="34" charset="0"/>
                <a:ea typeface="Times New Roman" pitchFamily="18" charset="0"/>
                <a:cs typeface="Segoe UI" pitchFamily="34" charset="0"/>
              </a:rPr>
              <a:t>Condemned</a:t>
            </a:r>
          </a:p>
          <a:p>
            <a:pPr marL="457200" marR="0" lvl="0" algn="l" defTabSz="914400" rtl="0" eaLnBrk="0" fontAlgn="base" latinLnBrk="0" hangingPunct="0">
              <a:lnSpc>
                <a:spcPct val="100000"/>
              </a:lnSpc>
              <a:spcBef>
                <a:spcPct val="0"/>
              </a:spcBef>
              <a:spcAft>
                <a:spcPct val="0"/>
              </a:spcAft>
              <a:buClrTx/>
              <a:buSzTx/>
              <a:buFontTx/>
              <a:buChar char="•"/>
              <a:tabLst/>
            </a:pPr>
            <a:endParaRPr kumimoji="0" lang="en-US"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00"/>
                </a:solidFill>
                <a:effectLst/>
                <a:latin typeface="Segoe UI" pitchFamily="34" charset="0"/>
                <a:ea typeface="Times New Roman" pitchFamily="18" charset="0"/>
                <a:cs typeface="Segoe UI" pitchFamily="34" charset="0"/>
              </a:rPr>
              <a:t>II. THE TRANSITION ERA (Ch. 15-20… </a:t>
            </a:r>
            <a:r>
              <a:rPr kumimoji="0" lang="en-US" sz="2400" b="0" i="0" u="none" strike="noStrike" cap="none" normalizeH="0" baseline="0" dirty="0" smtClean="0">
                <a:ln>
                  <a:noFill/>
                </a:ln>
                <a:solidFill>
                  <a:schemeClr val="bg1"/>
                </a:solidFill>
                <a:effectLst/>
                <a:latin typeface="Segoe UI" pitchFamily="34" charset="0"/>
                <a:ea typeface="Times New Roman" pitchFamily="18" charset="0"/>
                <a:cs typeface="Segoe UI" pitchFamily="34" charset="0"/>
              </a:rPr>
              <a:t>(In the Wilderness)</a:t>
            </a:r>
            <a:endParaRPr kumimoji="0" lang="en-US"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solidFill>
                <a:schemeClr val="bg1"/>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00"/>
                </a:solidFill>
                <a:effectLst/>
                <a:latin typeface="Segoe UI" pitchFamily="34" charset="0"/>
                <a:ea typeface="Times New Roman" pitchFamily="18" charset="0"/>
                <a:cs typeface="Segoe UI" pitchFamily="34" charset="0"/>
              </a:rPr>
              <a:t>II. THE NEW GENERATION… </a:t>
            </a:r>
            <a:r>
              <a:rPr kumimoji="0" lang="en-US" sz="2400" b="0" i="0" u="none" strike="noStrike" cap="none" normalizeH="0" baseline="0" dirty="0" smtClean="0">
                <a:ln>
                  <a:noFill/>
                </a:ln>
                <a:solidFill>
                  <a:schemeClr val="bg1"/>
                </a:solidFill>
                <a:effectLst/>
                <a:latin typeface="Segoe UI" pitchFamily="34" charset="0"/>
                <a:ea typeface="Times New Roman" pitchFamily="18" charset="0"/>
                <a:cs typeface="Segoe UI" pitchFamily="34" charset="0"/>
              </a:rPr>
              <a:t>(Kadesh to Moab)</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000" b="1" i="1" dirty="0" smtClean="0">
                <a:solidFill>
                  <a:schemeClr val="bg1"/>
                </a:solidFill>
                <a:latin typeface="Segoe UI" pitchFamily="34" charset="0"/>
                <a:ea typeface="Times New Roman" pitchFamily="18" charset="0"/>
                <a:cs typeface="Segoe UI" pitchFamily="34" charset="0"/>
              </a:rPr>
              <a:t>Set Apart </a:t>
            </a:r>
            <a:r>
              <a:rPr kumimoji="0" lang="en-US" sz="2000" b="0" i="0" u="none" strike="noStrike" cap="none" normalizeH="0" baseline="0" dirty="0" smtClean="0">
                <a:ln>
                  <a:noFill/>
                </a:ln>
                <a:solidFill>
                  <a:schemeClr val="bg1"/>
                </a:solidFill>
                <a:effectLst/>
                <a:latin typeface="Segoe UI" pitchFamily="34" charset="0"/>
                <a:ea typeface="Times New Roman" pitchFamily="18" charset="0"/>
                <a:cs typeface="Segoe UI" pitchFamily="34" charset="0"/>
              </a:rPr>
              <a:t>(Ch. 21-36)</a:t>
            </a:r>
            <a:endParaRPr kumimoji="0" lang="en-US" sz="2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457200" indent="0" eaLnBrk="0" fontAlgn="base" hangingPunct="0">
              <a:spcBef>
                <a:spcPct val="0"/>
              </a:spcBef>
              <a:spcAft>
                <a:spcPct val="0"/>
              </a:spcAft>
              <a:buFontTx/>
              <a:buChar char="•"/>
            </a:pPr>
            <a:r>
              <a:rPr lang="en-US" sz="2000" dirty="0" smtClean="0">
                <a:solidFill>
                  <a:schemeClr val="bg1"/>
                </a:solidFill>
                <a:latin typeface="Segoe UI" pitchFamily="34" charset="0"/>
                <a:ea typeface="Times New Roman" pitchFamily="18" charset="0"/>
                <a:cs typeface="Segoe UI" pitchFamily="34" charset="0"/>
              </a:rPr>
              <a:t>Journeyings</a:t>
            </a:r>
          </a:p>
          <a:p>
            <a:pPr marL="457200" indent="0" eaLnBrk="0" fontAlgn="base" hangingPunct="0">
              <a:spcBef>
                <a:spcPct val="0"/>
              </a:spcBef>
              <a:spcAft>
                <a:spcPct val="0"/>
              </a:spcAft>
              <a:buFontTx/>
              <a:buChar char="•"/>
            </a:pPr>
            <a:r>
              <a:rPr lang="en-US" sz="2000" dirty="0" smtClean="0">
                <a:solidFill>
                  <a:schemeClr val="bg1"/>
                </a:solidFill>
                <a:latin typeface="Segoe UI" pitchFamily="34" charset="0"/>
                <a:ea typeface="Times New Roman" pitchFamily="18" charset="0"/>
                <a:cs typeface="Segoe UI" pitchFamily="34" charset="0"/>
              </a:rPr>
              <a:t>Numberings</a:t>
            </a:r>
          </a:p>
          <a:p>
            <a:pPr marL="457200" indent="0" eaLnBrk="0" fontAlgn="base" hangingPunct="0">
              <a:spcBef>
                <a:spcPct val="0"/>
              </a:spcBef>
              <a:spcAft>
                <a:spcPct val="0"/>
              </a:spcAft>
              <a:buFontTx/>
              <a:buChar char="•"/>
            </a:pPr>
            <a:r>
              <a:rPr lang="en-US" sz="2000" dirty="0" smtClean="0">
                <a:solidFill>
                  <a:schemeClr val="bg1"/>
                </a:solidFill>
                <a:latin typeface="Segoe UI" pitchFamily="34" charset="0"/>
                <a:ea typeface="Times New Roman" pitchFamily="18" charset="0"/>
                <a:cs typeface="Segoe UI" pitchFamily="34" charset="0"/>
              </a:rPr>
              <a:t>Offerings</a:t>
            </a:r>
          </a:p>
          <a:p>
            <a:pPr marL="457200" indent="0" eaLnBrk="0" fontAlgn="base" hangingPunct="0">
              <a:spcBef>
                <a:spcPct val="0"/>
              </a:spcBef>
              <a:spcAft>
                <a:spcPct val="0"/>
              </a:spcAft>
              <a:buFontTx/>
              <a:buChar char="•"/>
            </a:pPr>
            <a:r>
              <a:rPr lang="en-US" sz="2000" dirty="0" smtClean="0">
                <a:solidFill>
                  <a:schemeClr val="bg1"/>
                </a:solidFill>
                <a:latin typeface="Segoe UI" pitchFamily="34" charset="0"/>
                <a:ea typeface="Times New Roman" pitchFamily="18" charset="0"/>
                <a:cs typeface="Segoe UI" pitchFamily="34" charset="0"/>
              </a:rPr>
              <a:t>Dividings</a:t>
            </a:r>
          </a:p>
        </p:txBody>
      </p:sp>
      <p:sp>
        <p:nvSpPr>
          <p:cNvPr id="3" name="Rectangle 2"/>
          <p:cNvSpPr txBox="1">
            <a:spLocks/>
          </p:cNvSpPr>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0" i="0" u="none" strike="noStrike" kern="1200" cap="none" spc="0" normalizeH="0" baseline="0" noProof="0" dirty="0" smtClean="0">
                <a:ln>
                  <a:noFill/>
                </a:ln>
                <a:solidFill>
                  <a:srgbClr val="00B0F0"/>
                </a:solidFill>
                <a:effectLst/>
                <a:uLnTx/>
                <a:uFillTx/>
                <a:latin typeface="+mj-lt"/>
                <a:ea typeface="+mj-ea"/>
                <a:cs typeface="+mj-cs"/>
              </a:rPr>
              <a:t>Outline of Numbers</a:t>
            </a:r>
            <a:endParaRPr kumimoji="0" lang="en-US" sz="5400" b="0" i="0" u="none" strike="noStrike" kern="1200" cap="none" spc="0" normalizeH="0" baseline="0" noProof="0" dirty="0">
              <a:ln>
                <a:noFill/>
              </a:ln>
              <a:solidFill>
                <a:srgbClr val="FFFF00"/>
              </a:solidFill>
              <a:effectLst/>
              <a:uLnTx/>
              <a:uFillTx/>
              <a:latin typeface="Times New Roman" pitchFamily="18" charset="0"/>
              <a:ea typeface="+mj-ea"/>
              <a:cs typeface="Times New Roman" pitchFamily="18" charset="0"/>
            </a:endParaRPr>
          </a:p>
        </p:txBody>
      </p:sp>
    </p:spTree>
  </p:cSld>
  <p:clrMapOvr>
    <a:masterClrMapping/>
  </p:clrMapOvr>
  <p:transition advTm="18000">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idx="4294967295"/>
          </p:nvPr>
        </p:nvSpPr>
        <p:spPr/>
        <p:txBody>
          <a:bodyPr/>
          <a:lstStyle/>
          <a:p>
            <a:endParaRPr lang="en-US"/>
          </a:p>
        </p:txBody>
      </p:sp>
      <p:sp>
        <p:nvSpPr>
          <p:cNvPr id="3075" name="Text Box 3"/>
          <p:cNvSpPr txBox="1">
            <a:spLocks/>
          </p:cNvSpPr>
          <p:nvPr/>
        </p:nvSpPr>
        <p:spPr bwMode="auto">
          <a:xfrm>
            <a:off x="685800" y="152400"/>
            <a:ext cx="7772400" cy="1219200"/>
          </a:xfrm>
          <a:prstGeom prst="rect">
            <a:avLst/>
          </a:prstGeom>
          <a:noFill/>
          <a:ln w="9525">
            <a:noFill/>
            <a:miter lim="800000"/>
            <a:headEnd/>
            <a:tailEnd/>
          </a:ln>
        </p:spPr>
        <p:txBody>
          <a:bodyPr anchor="ctr"/>
          <a:lstStyle/>
          <a:p>
            <a:pPr algn="ctr" fontAlgn="base">
              <a:lnSpc>
                <a:spcPct val="80000"/>
              </a:lnSpc>
              <a:spcBef>
                <a:spcPct val="0"/>
              </a:spcBef>
              <a:spcAft>
                <a:spcPct val="0"/>
              </a:spcAft>
            </a:pPr>
            <a:r>
              <a:rPr lang="en-US" sz="4000" i="1">
                <a:solidFill>
                  <a:srgbClr val="FFFF00"/>
                </a:solidFill>
                <a:latin typeface="Baskerville Old Face" pitchFamily="18" charset="0"/>
                <a:cs typeface="Segoe UI" pitchFamily="34" charset="0"/>
              </a:rPr>
              <a:t>Southeast Georgia</a:t>
            </a:r>
            <a:r>
              <a:rPr lang="en-US" sz="4000" b="1" i="1">
                <a:solidFill>
                  <a:srgbClr val="FFFF00"/>
                </a:solidFill>
                <a:latin typeface="Arial Narrow" pitchFamily="34" charset="0"/>
                <a:cs typeface="Segoe UI" pitchFamily="34" charset="0"/>
              </a:rPr>
              <a:t/>
            </a:r>
            <a:br>
              <a:rPr lang="en-US" sz="4000" b="1" i="1">
                <a:solidFill>
                  <a:srgbClr val="FFFF00"/>
                </a:solidFill>
                <a:latin typeface="Arial Narrow" pitchFamily="34" charset="0"/>
                <a:cs typeface="Segoe UI" pitchFamily="34" charset="0"/>
              </a:rPr>
            </a:br>
            <a:r>
              <a:rPr lang="en-US" sz="4800">
                <a:solidFill>
                  <a:srgbClr val="FFFF00"/>
                </a:solidFill>
                <a:latin typeface="Ringbearer" pitchFamily="18" charset="0"/>
                <a:cs typeface="Segoe UI" pitchFamily="34" charset="0"/>
              </a:rPr>
              <a:t>School of the Bible</a:t>
            </a:r>
            <a:endParaRPr lang="en-US" sz="4800">
              <a:latin typeface="Ringbearer" pitchFamily="18" charset="0"/>
            </a:endParaRPr>
          </a:p>
        </p:txBody>
      </p:sp>
      <p:pic>
        <p:nvPicPr>
          <p:cNvPr id="3076" name="Picture 2"/>
          <p:cNvPicPr>
            <a:picLocks noChangeAspect="1" noChangeArrowheads="1"/>
          </p:cNvPicPr>
          <p:nvPr/>
        </p:nvPicPr>
        <p:blipFill>
          <a:blip r:embed="rId2" cstate="print"/>
          <a:srcRect/>
          <a:stretch>
            <a:fillRect/>
          </a:stretch>
        </p:blipFill>
        <p:spPr bwMode="auto">
          <a:xfrm>
            <a:off x="228600" y="1460500"/>
            <a:ext cx="8610600" cy="4864100"/>
          </a:xfrm>
          <a:prstGeom prst="rect">
            <a:avLst/>
          </a:prstGeom>
          <a:noFill/>
        </p:spPr>
      </p:pic>
    </p:spTree>
  </p:cSld>
  <p:clrMapOvr>
    <a:masterClrMapping/>
  </p:clrMapOvr>
  <p:transition advTm="20548">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ctrTitle" idx="4294967295"/>
          </p:nvPr>
        </p:nvSpPr>
        <p:spPr>
          <a:xfrm>
            <a:off x="685800" y="152400"/>
            <a:ext cx="7772400" cy="1470025"/>
          </a:xfrm>
        </p:spPr>
        <p:txBody>
          <a:bodyPr/>
          <a:lstStyle/>
          <a:p>
            <a:r>
              <a:rPr lang="en-US" dirty="0">
                <a:solidFill>
                  <a:srgbClr val="FFFF00"/>
                </a:solidFill>
                <a:latin typeface="Ringbearer" pitchFamily="18" charset="0"/>
              </a:rPr>
              <a:t>Key </a:t>
            </a:r>
            <a:r>
              <a:rPr lang="en-US" dirty="0" smtClean="0">
                <a:solidFill>
                  <a:srgbClr val="FFFF00"/>
                </a:solidFill>
                <a:latin typeface="Ringbearer" pitchFamily="18" charset="0"/>
              </a:rPr>
              <a:t>Verse</a:t>
            </a:r>
            <a:endParaRPr lang="en-US" dirty="0">
              <a:solidFill>
                <a:srgbClr val="FFFF00"/>
              </a:solidFill>
              <a:latin typeface="Ringbearer" pitchFamily="18" charset="0"/>
            </a:endParaRPr>
          </a:p>
        </p:txBody>
      </p:sp>
      <p:sp>
        <p:nvSpPr>
          <p:cNvPr id="5" name="Rectangle 4"/>
          <p:cNvSpPr txBox="1">
            <a:spLocks/>
          </p:cNvSpPr>
          <p:nvPr/>
        </p:nvSpPr>
        <p:spPr bwMode="auto">
          <a:xfrm>
            <a:off x="152400" y="1600200"/>
            <a:ext cx="88392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en-US" sz="3600" b="1" dirty="0" smtClean="0">
                <a:solidFill>
                  <a:srgbClr val="00B0F0"/>
                </a:solidFill>
              </a:rPr>
              <a:t>Numbers 33:1 </a:t>
            </a:r>
            <a:endParaRPr lang="en-US" sz="3600" b="1" dirty="0" smtClean="0">
              <a:solidFill>
                <a:srgbClr val="00B0F0"/>
              </a:solidFill>
            </a:endParaRPr>
          </a:p>
          <a:p>
            <a:pPr algn="ctr"/>
            <a:r>
              <a:rPr lang="en-US" sz="3600" dirty="0" smtClean="0">
                <a:solidFill>
                  <a:schemeClr val="bg1"/>
                </a:solidFill>
              </a:rPr>
              <a:t>These </a:t>
            </a:r>
            <a:r>
              <a:rPr lang="en-US" sz="3600" i="1" dirty="0" smtClean="0">
                <a:solidFill>
                  <a:schemeClr val="bg1"/>
                </a:solidFill>
              </a:rPr>
              <a:t>are</a:t>
            </a:r>
            <a:r>
              <a:rPr lang="en-US" sz="3600" dirty="0" smtClean="0">
                <a:solidFill>
                  <a:schemeClr val="bg1"/>
                </a:solidFill>
              </a:rPr>
              <a:t> the journeys of the children of Israel, which went forth out of the land of Egypt with their armies under the hand of Moses and Aaron. </a:t>
            </a:r>
            <a:endParaRPr lang="en-US" sz="3600" dirty="0">
              <a:solidFill>
                <a:schemeClr val="bg1"/>
              </a:solidFill>
            </a:endParaRPr>
          </a:p>
        </p:txBody>
      </p:sp>
    </p:spTree>
  </p:cSld>
  <p:clrMapOvr>
    <a:masterClrMapping/>
  </p:clrMapOvr>
  <p:transition advTm="13868">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9"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0" dur="1000" fill="hold"/>
                                        <p:tgtEl>
                                          <p:spTgt spid="5">
                                            <p:txEl>
                                              <p:pRg st="0" end="0"/>
                                            </p:txEl>
                                          </p:spTgt>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style.rotation</p:attrName>
                                        </p:attrNameLst>
                                      </p:cBhvr>
                                      <p:tavLst>
                                        <p:tav tm="0">
                                          <p:val>
                                            <p:fltVal val="720"/>
                                          </p:val>
                                        </p:tav>
                                        <p:tav tm="100000">
                                          <p:val>
                                            <p:fltVal val="0"/>
                                          </p:val>
                                        </p:tav>
                                      </p:tavLst>
                                    </p:anim>
                                    <p:anim calcmode="lin" valueType="num">
                                      <p:cBhvr>
                                        <p:cTn id="15"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5">
                                            <p:txEl>
                                              <p:pRg st="1" end="1"/>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idx="4294967295"/>
          </p:nvPr>
        </p:nvSpPr>
        <p:spPr>
          <a:xfrm>
            <a:off x="457200" y="76200"/>
            <a:ext cx="8229600" cy="1143000"/>
          </a:xfrm>
        </p:spPr>
        <p:txBody>
          <a:bodyPr/>
          <a:lstStyle/>
          <a:p>
            <a:r>
              <a:rPr lang="en-US" b="1" dirty="0" smtClean="0">
                <a:solidFill>
                  <a:srgbClr val="00B0F0"/>
                </a:solidFill>
              </a:rPr>
              <a:t>Special Features</a:t>
            </a:r>
            <a:endParaRPr lang="en-US" b="1" dirty="0">
              <a:solidFill>
                <a:srgbClr val="00B0F0"/>
              </a:solidFill>
            </a:endParaRPr>
          </a:p>
        </p:txBody>
      </p:sp>
      <p:sp>
        <p:nvSpPr>
          <p:cNvPr id="5124" name="Text Box 4"/>
          <p:cNvSpPr txBox="1">
            <a:spLocks noChangeArrowheads="1"/>
          </p:cNvSpPr>
          <p:nvPr/>
        </p:nvSpPr>
        <p:spPr bwMode="auto">
          <a:xfrm>
            <a:off x="228600" y="1295400"/>
            <a:ext cx="4038600" cy="4849812"/>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1" i="0" u="sng" strike="noStrike" cap="none" normalizeH="0" baseline="0" dirty="0" smtClean="0">
                <a:ln>
                  <a:noFill/>
                </a:ln>
                <a:solidFill>
                  <a:srgbClr val="FFFF00"/>
                </a:solidFill>
                <a:effectLst/>
                <a:latin typeface="Cambria" pitchFamily="18" charset="0"/>
                <a:cs typeface="Arial" pitchFamily="34" charset="0"/>
              </a:rPr>
              <a:t>2 Numberings</a:t>
            </a:r>
            <a:endParaRPr lang="en-US" sz="2400" b="1" dirty="0" smtClean="0">
              <a:solidFill>
                <a:srgbClr val="FFFF00"/>
              </a:solidFill>
              <a:latin typeface="Cambria"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rgbClr val="FFFF00"/>
                </a:solidFill>
                <a:effectLst/>
                <a:latin typeface="Cambria" pitchFamily="18" charset="0"/>
                <a:cs typeface="Arial" pitchFamily="34" charset="0"/>
              </a:rPr>
              <a:t>1-“Mt.</a:t>
            </a:r>
            <a:r>
              <a:rPr kumimoji="0" lang="en-US" sz="2400" b="1" i="0" u="none" strike="noStrike" cap="none" normalizeH="0" dirty="0" smtClean="0">
                <a:ln>
                  <a:noFill/>
                </a:ln>
                <a:solidFill>
                  <a:srgbClr val="FFFF00"/>
                </a:solidFill>
                <a:effectLst/>
                <a:latin typeface="Cambria" pitchFamily="18" charset="0"/>
                <a:cs typeface="Arial" pitchFamily="34" charset="0"/>
              </a:rPr>
              <a:t> Sinai</a:t>
            </a:r>
            <a:r>
              <a:rPr kumimoji="0" lang="en-US" sz="2400" b="1" i="0" u="none" strike="noStrike" cap="none" normalizeH="0" baseline="0" dirty="0" smtClean="0">
                <a:ln>
                  <a:noFill/>
                </a:ln>
                <a:solidFill>
                  <a:srgbClr val="FFFF00"/>
                </a:solidFill>
                <a:effectLst/>
                <a:latin typeface="Cambria" pitchFamily="18" charset="0"/>
                <a:cs typeface="Arial" pitchFamily="34" charset="0"/>
              </a:rPr>
              <a:t>” – 603,550</a:t>
            </a:r>
          </a:p>
          <a:p>
            <a:pPr marL="0" marR="0" lvl="0" indent="0" algn="ctr" defTabSz="914400" rtl="0" eaLnBrk="1" fontAlgn="base" latinLnBrk="0" hangingPunct="1">
              <a:lnSpc>
                <a:spcPct val="100000"/>
              </a:lnSpc>
              <a:spcBef>
                <a:spcPct val="0"/>
              </a:spcBef>
              <a:spcAft>
                <a:spcPts val="1000"/>
              </a:spcAft>
              <a:buClrTx/>
              <a:buSzTx/>
              <a:buFontTx/>
              <a:buNone/>
              <a:tabLst/>
            </a:pPr>
            <a:r>
              <a:rPr lang="en-US" sz="2400" b="1" dirty="0" smtClean="0">
                <a:solidFill>
                  <a:schemeClr val="bg1"/>
                </a:solidFill>
                <a:latin typeface="Cambria" pitchFamily="18" charset="0"/>
                <a:cs typeface="Arial" pitchFamily="34" charset="0"/>
              </a:rPr>
              <a:t>Numbers 1:46</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2400" b="1" i="0" u="none" strike="noStrike" cap="none" normalizeH="0" baseline="0" dirty="0" smtClean="0">
              <a:ln>
                <a:noFill/>
              </a:ln>
              <a:solidFill>
                <a:schemeClr val="bg1"/>
              </a:solidFill>
              <a:effectLst/>
              <a:latin typeface="Cambria"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lang="en-US" sz="2400" b="1" dirty="0" smtClean="0">
                <a:solidFill>
                  <a:srgbClr val="FFFF00"/>
                </a:solidFill>
                <a:latin typeface="Cambria" pitchFamily="18" charset="0"/>
                <a:cs typeface="Arial" pitchFamily="34" charset="0"/>
              </a:rPr>
              <a:t>2- “Moab” – 601,730</a:t>
            </a:r>
          </a:p>
          <a:p>
            <a:pPr algn="ctr" fontAlgn="base">
              <a:spcBef>
                <a:spcPct val="0"/>
              </a:spcBef>
              <a:spcAft>
                <a:spcPts val="1000"/>
              </a:spcAft>
            </a:pPr>
            <a:r>
              <a:rPr lang="en-US" sz="2400" b="1" dirty="0" smtClean="0">
                <a:solidFill>
                  <a:schemeClr val="bg1"/>
                </a:solidFill>
                <a:latin typeface="Cambria" pitchFamily="18" charset="0"/>
                <a:cs typeface="Arial" pitchFamily="34" charset="0"/>
              </a:rPr>
              <a:t>Numbers 25:51</a:t>
            </a:r>
          </a:p>
          <a:p>
            <a:pPr marL="0" marR="0" lvl="1" algn="ctr" defTabSz="914400" rtl="0" eaLnBrk="1" fontAlgn="base" latinLnBrk="0" hangingPunct="1">
              <a:lnSpc>
                <a:spcPct val="100000"/>
              </a:lnSpc>
              <a:spcBef>
                <a:spcPct val="0"/>
              </a:spcBef>
              <a:spcAft>
                <a:spcPct val="0"/>
              </a:spcAft>
              <a:buClr>
                <a:srgbClr val="000000"/>
              </a:buClr>
              <a:buSzTx/>
              <a:tabLst/>
            </a:pPr>
            <a:endParaRPr lang="en-US" b="1" dirty="0" smtClean="0">
              <a:solidFill>
                <a:schemeClr val="bg1"/>
              </a:solidFill>
              <a:latin typeface="Cambria"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Cambria" pitchFamily="18" charset="0"/>
              <a:buChar char="5"/>
              <a:tabLst/>
            </a:pPr>
            <a:endParaRPr lang="en-US" sz="2000" dirty="0" smtClean="0">
              <a:solidFill>
                <a:schemeClr val="bg1"/>
              </a:solidFill>
              <a:latin typeface="Cambria"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Cambria" pitchFamily="18" charset="0"/>
              <a:buChar char="5"/>
              <a:tabLst/>
            </a:pPr>
            <a:endParaRPr kumimoji="0" lang="en-US" sz="2000" b="0" i="0" u="none" strike="noStrike" cap="none" normalizeH="0" baseline="0" dirty="0" smtClean="0">
              <a:ln>
                <a:noFill/>
              </a:ln>
              <a:solidFill>
                <a:schemeClr val="bg1"/>
              </a:solidFill>
              <a:effectLst/>
              <a:latin typeface="Cambria" pitchFamily="18" charset="0"/>
              <a:cs typeface="Arial" pitchFamily="34" charset="0"/>
            </a:endParaRPr>
          </a:p>
          <a:p>
            <a:pPr lvl="3" algn="ctr" fontAlgn="base">
              <a:spcBef>
                <a:spcPct val="0"/>
              </a:spcBef>
              <a:spcAft>
                <a:spcPct val="0"/>
              </a:spcAft>
              <a:buClr>
                <a:srgbClr val="000000"/>
              </a:buClr>
              <a:buFont typeface="Cambria" pitchFamily="18" charset="0"/>
              <a:buChar char="5"/>
            </a:pPr>
            <a:r>
              <a:rPr lang="en-US" sz="2800" dirty="0" smtClean="0">
                <a:solidFill>
                  <a:srgbClr val="FFFF00"/>
                </a:solidFill>
                <a:latin typeface="Cambria" pitchFamily="18" charset="0"/>
                <a:cs typeface="Arial" pitchFamily="34" charset="0"/>
              </a:rPr>
              <a:t>Leviticus 16</a:t>
            </a:r>
          </a:p>
          <a:p>
            <a:pPr marL="0" marR="0" lvl="0" indent="0" algn="ctr" defTabSz="914400" rtl="0" eaLnBrk="1" fontAlgn="base" latinLnBrk="0" hangingPunct="1">
              <a:lnSpc>
                <a:spcPct val="100000"/>
              </a:lnSpc>
              <a:spcBef>
                <a:spcPct val="0"/>
              </a:spcBef>
              <a:spcAft>
                <a:spcPct val="0"/>
              </a:spcAft>
              <a:buClr>
                <a:srgbClr val="000000"/>
              </a:buClr>
              <a:buSzTx/>
              <a:buFont typeface="Cambria" pitchFamily="18" charset="0"/>
              <a:buChar char="5"/>
              <a:tabLst/>
            </a:pPr>
            <a:r>
              <a:rPr kumimoji="0" lang="en-US" sz="2800" b="0" i="0" u="none" strike="noStrike" cap="none" normalizeH="0" baseline="0" dirty="0" smtClean="0">
                <a:ln>
                  <a:noFill/>
                </a:ln>
                <a:solidFill>
                  <a:schemeClr val="bg1"/>
                </a:solidFill>
                <a:effectLst/>
                <a:latin typeface="Cambria" pitchFamily="18" charset="0"/>
                <a:cs typeface="Arial" pitchFamily="34" charset="0"/>
              </a:rPr>
              <a:t>“The Day of Atonement”</a:t>
            </a:r>
          </a:p>
          <a:p>
            <a:pPr marL="0" marR="0" lvl="0" indent="0" algn="l" defTabSz="914400" rtl="0" eaLnBrk="1" fontAlgn="base" latinLnBrk="0" hangingPunct="1">
              <a:lnSpc>
                <a:spcPct val="100000"/>
              </a:lnSpc>
              <a:spcBef>
                <a:spcPct val="0"/>
              </a:spcBef>
              <a:spcAft>
                <a:spcPct val="0"/>
              </a:spcAft>
              <a:buClr>
                <a:srgbClr val="000000"/>
              </a:buClr>
              <a:buSzTx/>
              <a:tabLst/>
            </a:pPr>
            <a:endParaRPr lang="en-US" sz="2000" dirty="0" smtClean="0">
              <a:solidFill>
                <a:schemeClr val="bg1"/>
              </a:solidFill>
              <a:latin typeface="Cambria"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Cambria" pitchFamily="18" charset="0"/>
              <a:buChar char="5"/>
              <a:tabLst/>
            </a:pPr>
            <a:endParaRPr kumimoji="0" lang="en-US" sz="2000" b="0" i="0" u="none" strike="noStrike" cap="none" normalizeH="0" baseline="0" dirty="0" smtClean="0">
              <a:ln>
                <a:noFill/>
              </a:ln>
              <a:solidFill>
                <a:schemeClr val="bg1"/>
              </a:solidFill>
              <a:effectLst/>
              <a:latin typeface="Cambria" pitchFamily="18" charset="0"/>
              <a:cs typeface="Arial" pitchFamily="34" charset="0"/>
            </a:endParaRPr>
          </a:p>
        </p:txBody>
      </p:sp>
      <p:sp>
        <p:nvSpPr>
          <p:cNvPr id="8" name="Rectangle 7"/>
          <p:cNvSpPr/>
          <p:nvPr/>
        </p:nvSpPr>
        <p:spPr>
          <a:xfrm>
            <a:off x="4267200" y="1295400"/>
            <a:ext cx="4572000" cy="4042132"/>
          </a:xfrm>
          <a:prstGeom prst="rect">
            <a:avLst/>
          </a:prstGeom>
        </p:spPr>
        <p:txBody>
          <a:bodyPr>
            <a:spAutoFit/>
          </a:bodyPr>
          <a:lstStyle/>
          <a:p>
            <a:pPr algn="ctr" fontAlgn="base">
              <a:spcBef>
                <a:spcPct val="0"/>
              </a:spcBef>
              <a:spcAft>
                <a:spcPts val="1000"/>
              </a:spcAft>
            </a:pPr>
            <a:r>
              <a:rPr lang="en-US" sz="2400" b="1" dirty="0" smtClean="0">
                <a:solidFill>
                  <a:schemeClr val="bg1"/>
                </a:solidFill>
                <a:latin typeface="Cambria" pitchFamily="18" charset="0"/>
                <a:cs typeface="Arial" pitchFamily="34" charset="0"/>
              </a:rPr>
              <a:t>Israel wandered 1 year for every day the spies were in the land living in unbelief</a:t>
            </a:r>
            <a:endParaRPr lang="en-US" sz="2400" dirty="0" smtClean="0">
              <a:solidFill>
                <a:schemeClr val="bg1"/>
              </a:solidFill>
              <a:latin typeface="Cambria" pitchFamily="18" charset="0"/>
              <a:cs typeface="Arial" pitchFamily="34" charset="0"/>
            </a:endParaRPr>
          </a:p>
          <a:p>
            <a:pPr lvl="0" algn="ctr" fontAlgn="base">
              <a:spcBef>
                <a:spcPct val="0"/>
              </a:spcBef>
              <a:spcAft>
                <a:spcPts val="1000"/>
              </a:spcAft>
            </a:pPr>
            <a:r>
              <a:rPr lang="en-US" sz="2400" b="1" dirty="0" smtClean="0">
                <a:solidFill>
                  <a:schemeClr val="bg1"/>
                </a:solidFill>
                <a:latin typeface="Cambria" pitchFamily="18" charset="0"/>
                <a:cs typeface="Arial" pitchFamily="34" charset="0"/>
              </a:rPr>
              <a:t>The </a:t>
            </a:r>
            <a:r>
              <a:rPr lang="en-US" sz="2400" b="1" dirty="0" smtClean="0">
                <a:solidFill>
                  <a:schemeClr val="bg1"/>
                </a:solidFill>
                <a:latin typeface="Cambria" pitchFamily="18" charset="0"/>
                <a:cs typeface="Arial" pitchFamily="34" charset="0"/>
              </a:rPr>
              <a:t>trip </a:t>
            </a:r>
            <a:r>
              <a:rPr lang="en-US" sz="2400" b="1" dirty="0" smtClean="0">
                <a:solidFill>
                  <a:schemeClr val="bg1"/>
                </a:solidFill>
                <a:latin typeface="Cambria" pitchFamily="18" charset="0"/>
                <a:cs typeface="Arial" pitchFamily="34" charset="0"/>
              </a:rPr>
              <a:t>from </a:t>
            </a:r>
            <a:r>
              <a:rPr lang="en-US" sz="2400" b="1" dirty="0" err="1" smtClean="0">
                <a:solidFill>
                  <a:schemeClr val="bg1"/>
                </a:solidFill>
                <a:latin typeface="Cambria" pitchFamily="18" charset="0"/>
                <a:cs typeface="Arial" pitchFamily="34" charset="0"/>
              </a:rPr>
              <a:t>Horeb</a:t>
            </a:r>
            <a:r>
              <a:rPr lang="en-US" sz="2400" b="1" dirty="0" smtClean="0">
                <a:solidFill>
                  <a:schemeClr val="bg1"/>
                </a:solidFill>
                <a:latin typeface="Cambria" pitchFamily="18" charset="0"/>
                <a:cs typeface="Arial" pitchFamily="34" charset="0"/>
              </a:rPr>
              <a:t> to Kadesh-Barnea is only 11 days journey (Deut. 1:2)</a:t>
            </a:r>
          </a:p>
          <a:p>
            <a:pPr lvl="0" algn="ctr" fontAlgn="base">
              <a:spcBef>
                <a:spcPct val="0"/>
              </a:spcBef>
              <a:spcAft>
                <a:spcPts val="1000"/>
              </a:spcAft>
            </a:pPr>
            <a:r>
              <a:rPr lang="en-US" sz="2400" b="1" dirty="0" smtClean="0">
                <a:solidFill>
                  <a:schemeClr val="bg1"/>
                </a:solidFill>
                <a:latin typeface="Cambria" pitchFamily="18" charset="0"/>
                <a:cs typeface="Arial" pitchFamily="34" charset="0"/>
              </a:rPr>
              <a:t>It took only 40 hours to get Israel out of Egypt but it took 40 years to get Egypt out of Israel</a:t>
            </a:r>
          </a:p>
        </p:txBody>
      </p:sp>
    </p:spTree>
    <p:custDataLst>
      <p:tags r:id="rId1"/>
    </p:custDataLst>
  </p:cSld>
  <p:clrMapOvr>
    <a:masterClrMapping/>
  </p:clrMapOvr>
  <p:transition advTm="20438">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idx="4294967295"/>
          </p:nvPr>
        </p:nvSpPr>
        <p:spPr>
          <a:xfrm>
            <a:off x="457200" y="76200"/>
            <a:ext cx="8229600" cy="1143000"/>
          </a:xfrm>
        </p:spPr>
        <p:txBody>
          <a:bodyPr/>
          <a:lstStyle/>
          <a:p>
            <a:r>
              <a:rPr lang="en-US" b="1" dirty="0" smtClean="0">
                <a:solidFill>
                  <a:srgbClr val="00B0F0"/>
                </a:solidFill>
              </a:rPr>
              <a:t>Christ In The Book</a:t>
            </a:r>
            <a:endParaRPr lang="en-US" b="1" dirty="0">
              <a:solidFill>
                <a:srgbClr val="00B0F0"/>
              </a:solidFill>
            </a:endParaRPr>
          </a:p>
        </p:txBody>
      </p:sp>
      <p:sp>
        <p:nvSpPr>
          <p:cNvPr id="5124" name="Text Box 4"/>
          <p:cNvSpPr txBox="1">
            <a:spLocks noChangeArrowheads="1"/>
          </p:cNvSpPr>
          <p:nvPr/>
        </p:nvSpPr>
        <p:spPr bwMode="auto">
          <a:xfrm>
            <a:off x="685800" y="1295400"/>
            <a:ext cx="7620000" cy="518160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en-US" sz="2800" b="1" dirty="0" smtClean="0">
                <a:solidFill>
                  <a:srgbClr val="FFFF00"/>
                </a:solidFill>
                <a:latin typeface="Cambria" pitchFamily="18" charset="0"/>
                <a:cs typeface="Arial" pitchFamily="34" charset="0"/>
              </a:rPr>
              <a:t>Pillar of Cloud by Day </a:t>
            </a:r>
          </a:p>
          <a:p>
            <a:pPr lvl="0" algn="ctr" fontAlgn="base">
              <a:spcBef>
                <a:spcPct val="0"/>
              </a:spcBef>
              <a:spcAft>
                <a:spcPts val="1000"/>
              </a:spcAft>
            </a:pPr>
            <a:r>
              <a:rPr lang="en-US" sz="2800" b="1" dirty="0" smtClean="0">
                <a:solidFill>
                  <a:srgbClr val="FFFF00"/>
                </a:solidFill>
                <a:latin typeface="Cambria" pitchFamily="18" charset="0"/>
                <a:cs typeface="Arial" pitchFamily="34" charset="0"/>
              </a:rPr>
              <a:t>Pillar of Fire by Night </a:t>
            </a:r>
            <a:endParaRPr lang="en-US" sz="2800" b="1" dirty="0" smtClean="0">
              <a:solidFill>
                <a:srgbClr val="FFFF00"/>
              </a:solidFill>
              <a:latin typeface="Cambria" pitchFamily="18" charset="0"/>
              <a:cs typeface="Arial" pitchFamily="34" charset="0"/>
            </a:endParaRPr>
          </a:p>
          <a:p>
            <a:pPr lvl="0" algn="ctr" fontAlgn="base">
              <a:spcBef>
                <a:spcPct val="0"/>
              </a:spcBef>
              <a:spcAft>
                <a:spcPts val="1000"/>
              </a:spcAft>
            </a:pPr>
            <a:r>
              <a:rPr lang="en-US" sz="2800" b="1" dirty="0" smtClean="0">
                <a:solidFill>
                  <a:schemeClr val="bg1"/>
                </a:solidFill>
                <a:latin typeface="Cambria" pitchFamily="18" charset="0"/>
                <a:cs typeface="Arial" pitchFamily="34" charset="0"/>
              </a:rPr>
              <a:t>(</a:t>
            </a:r>
            <a:r>
              <a:rPr lang="en-US" sz="2800" b="1" dirty="0" smtClean="0">
                <a:solidFill>
                  <a:schemeClr val="bg1"/>
                </a:solidFill>
                <a:latin typeface="Cambria" pitchFamily="18" charset="0"/>
                <a:cs typeface="Arial" pitchFamily="34" charset="0"/>
              </a:rPr>
              <a:t>9:15-23)</a:t>
            </a:r>
          </a:p>
          <a:p>
            <a:pPr lvl="0" algn="ctr" fontAlgn="base">
              <a:spcBef>
                <a:spcPct val="0"/>
              </a:spcBef>
              <a:spcAft>
                <a:spcPts val="1000"/>
              </a:spcAft>
            </a:pPr>
            <a:r>
              <a:rPr lang="en-US" sz="2800" b="1" dirty="0" smtClean="0">
                <a:solidFill>
                  <a:srgbClr val="FFFF00"/>
                </a:solidFill>
                <a:latin typeface="Cambria" pitchFamily="18" charset="0"/>
                <a:cs typeface="Arial" pitchFamily="34" charset="0"/>
              </a:rPr>
              <a:t>Aaron’s Death </a:t>
            </a:r>
            <a:endParaRPr lang="en-US" sz="2800" b="1" dirty="0" smtClean="0">
              <a:solidFill>
                <a:srgbClr val="FFFF00"/>
              </a:solidFill>
              <a:latin typeface="Cambria" pitchFamily="18" charset="0"/>
              <a:cs typeface="Arial" pitchFamily="34" charset="0"/>
            </a:endParaRPr>
          </a:p>
          <a:p>
            <a:pPr lvl="0" algn="ctr" fontAlgn="base">
              <a:spcBef>
                <a:spcPct val="0"/>
              </a:spcBef>
              <a:spcAft>
                <a:spcPts val="1000"/>
              </a:spcAft>
            </a:pPr>
            <a:r>
              <a:rPr lang="en-US" sz="2000" b="1" i="1" dirty="0" smtClean="0">
                <a:solidFill>
                  <a:srgbClr val="00B0F0"/>
                </a:solidFill>
                <a:latin typeface="Cambria" pitchFamily="18" charset="0"/>
                <a:cs typeface="Arial" pitchFamily="34" charset="0"/>
              </a:rPr>
              <a:t>(marked the end of the Wandering)</a:t>
            </a:r>
            <a:endParaRPr lang="en-US" sz="2000" b="1" i="1" dirty="0" smtClean="0">
              <a:solidFill>
                <a:srgbClr val="00B0F0"/>
              </a:solidFill>
              <a:latin typeface="Cambria" pitchFamily="18" charset="0"/>
              <a:cs typeface="Arial" pitchFamily="34" charset="0"/>
            </a:endParaRPr>
          </a:p>
          <a:p>
            <a:pPr lvl="0" algn="ctr" fontAlgn="base">
              <a:spcBef>
                <a:spcPct val="0"/>
              </a:spcBef>
              <a:spcAft>
                <a:spcPts val="1000"/>
              </a:spcAft>
            </a:pPr>
            <a:r>
              <a:rPr lang="en-US" sz="2800" b="1" dirty="0" smtClean="0">
                <a:solidFill>
                  <a:schemeClr val="bg1"/>
                </a:solidFill>
                <a:latin typeface="Cambria" pitchFamily="18" charset="0"/>
                <a:cs typeface="Arial" pitchFamily="34" charset="0"/>
              </a:rPr>
              <a:t>(20:23-29)</a:t>
            </a:r>
          </a:p>
          <a:p>
            <a:pPr marL="0" marR="0" lvl="0" indent="0" algn="ctr" defTabSz="914400" rtl="0" eaLnBrk="1" fontAlgn="base" latinLnBrk="0" hangingPunct="1">
              <a:lnSpc>
                <a:spcPct val="100000"/>
              </a:lnSpc>
              <a:spcBef>
                <a:spcPct val="0"/>
              </a:spcBef>
              <a:spcAft>
                <a:spcPts val="1000"/>
              </a:spcAft>
              <a:buClrTx/>
              <a:buSzTx/>
              <a:buFontTx/>
              <a:buNone/>
              <a:tabLst/>
            </a:pPr>
            <a:r>
              <a:rPr lang="en-US" sz="2800" b="1" dirty="0" smtClean="0">
                <a:solidFill>
                  <a:srgbClr val="FFFF00"/>
                </a:solidFill>
                <a:latin typeface="Cambria" pitchFamily="18" charset="0"/>
                <a:cs typeface="Arial" pitchFamily="34" charset="0"/>
              </a:rPr>
              <a:t>The Brazen Serpent </a:t>
            </a:r>
            <a:endParaRPr lang="en-US" sz="2800" b="1" dirty="0" smtClean="0">
              <a:solidFill>
                <a:srgbClr val="FFFF00"/>
              </a:solidFill>
              <a:latin typeface="Cambria"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lang="en-US" sz="2800" b="1" dirty="0" smtClean="0">
                <a:solidFill>
                  <a:schemeClr val="bg1"/>
                </a:solidFill>
                <a:latin typeface="Cambria" pitchFamily="18" charset="0"/>
                <a:cs typeface="Arial" pitchFamily="34" charset="0"/>
              </a:rPr>
              <a:t>(21:1-9; John 3:14-18)</a:t>
            </a:r>
          </a:p>
          <a:p>
            <a:pPr marL="0" marR="0" lvl="0" indent="0" algn="ctr" defTabSz="914400" rtl="0" eaLnBrk="1" fontAlgn="base" latinLnBrk="0" hangingPunct="1">
              <a:lnSpc>
                <a:spcPct val="100000"/>
              </a:lnSpc>
              <a:spcBef>
                <a:spcPct val="0"/>
              </a:spcBef>
              <a:spcAft>
                <a:spcPts val="1000"/>
              </a:spcAft>
              <a:buClrTx/>
              <a:buSzTx/>
              <a:buFontTx/>
              <a:buNone/>
              <a:tabLst/>
            </a:pPr>
            <a:r>
              <a:rPr lang="en-US" sz="2800" b="1" dirty="0" smtClean="0">
                <a:solidFill>
                  <a:srgbClr val="FFFF00"/>
                </a:solidFill>
                <a:latin typeface="Cambria" pitchFamily="18" charset="0"/>
                <a:cs typeface="Arial" pitchFamily="34" charset="0"/>
              </a:rPr>
              <a:t>Six Cities of Refuge </a:t>
            </a:r>
            <a:endParaRPr lang="en-US" sz="2800" b="1" dirty="0" smtClean="0">
              <a:solidFill>
                <a:srgbClr val="FFFF00"/>
              </a:solidFill>
              <a:latin typeface="Cambria"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lang="en-US" sz="2800" b="1" dirty="0" smtClean="0">
                <a:solidFill>
                  <a:schemeClr val="bg1"/>
                </a:solidFill>
                <a:latin typeface="Cambria" pitchFamily="18" charset="0"/>
                <a:cs typeface="Arial" pitchFamily="34" charset="0"/>
              </a:rPr>
              <a:t>(35:6-12)</a:t>
            </a:r>
          </a:p>
          <a:p>
            <a:pPr marL="0" marR="0" lvl="0" indent="0" algn="l" defTabSz="914400" rtl="0" eaLnBrk="1" fontAlgn="base" latinLnBrk="0" hangingPunct="1">
              <a:lnSpc>
                <a:spcPct val="100000"/>
              </a:lnSpc>
              <a:spcBef>
                <a:spcPct val="0"/>
              </a:spcBef>
              <a:spcAft>
                <a:spcPct val="0"/>
              </a:spcAft>
              <a:buClr>
                <a:srgbClr val="000000"/>
              </a:buClr>
              <a:buSzTx/>
              <a:buFont typeface="Cambria" pitchFamily="18" charset="0"/>
              <a:buChar char="5"/>
              <a:tabLst/>
            </a:pPr>
            <a:endParaRPr lang="en-US" sz="2000" dirty="0" smtClean="0">
              <a:solidFill>
                <a:schemeClr val="bg1"/>
              </a:solidFill>
              <a:latin typeface="Cambria"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
                <a:srgbClr val="000000"/>
              </a:buClr>
              <a:buSzTx/>
              <a:tabLst/>
            </a:pPr>
            <a:endParaRPr lang="en-US" sz="2000" dirty="0" smtClean="0">
              <a:solidFill>
                <a:schemeClr val="bg1"/>
              </a:solidFill>
              <a:latin typeface="Cambria"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Cambria" pitchFamily="18" charset="0"/>
              <a:buChar char="5"/>
              <a:tabLst/>
            </a:pPr>
            <a:endParaRPr kumimoji="0" lang="en-US" sz="2000" b="0" i="0" u="none" strike="noStrike" cap="none" normalizeH="0" baseline="0" dirty="0" smtClean="0">
              <a:ln>
                <a:noFill/>
              </a:ln>
              <a:solidFill>
                <a:schemeClr val="bg1"/>
              </a:solidFill>
              <a:effectLst/>
              <a:latin typeface="Cambria" pitchFamily="18" charset="0"/>
              <a:cs typeface="Arial" pitchFamily="34" charset="0"/>
            </a:endParaRPr>
          </a:p>
        </p:txBody>
      </p:sp>
    </p:spTree>
    <p:custDataLst>
      <p:tags r:id="rId1"/>
    </p:custDataLst>
  </p:cSld>
  <p:clrMapOvr>
    <a:masterClrMapping/>
  </p:clrMapOvr>
  <p:transition advTm="20438">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ctrTitle" idx="4294967295"/>
          </p:nvPr>
        </p:nvSpPr>
        <p:spPr>
          <a:xfrm>
            <a:off x="685800" y="152400"/>
            <a:ext cx="7772400" cy="1470025"/>
          </a:xfrm>
        </p:spPr>
        <p:txBody>
          <a:bodyPr/>
          <a:lstStyle/>
          <a:p>
            <a:r>
              <a:rPr lang="en-US" dirty="0">
                <a:solidFill>
                  <a:srgbClr val="FFFF00"/>
                </a:solidFill>
                <a:latin typeface="Ringbearer" pitchFamily="18" charset="0"/>
              </a:rPr>
              <a:t>Key </a:t>
            </a:r>
            <a:r>
              <a:rPr lang="en-US" dirty="0" smtClean="0">
                <a:solidFill>
                  <a:srgbClr val="FFFF00"/>
                </a:solidFill>
                <a:latin typeface="Ringbearer" pitchFamily="18" charset="0"/>
              </a:rPr>
              <a:t>Verse</a:t>
            </a:r>
            <a:endParaRPr lang="en-US" dirty="0">
              <a:solidFill>
                <a:srgbClr val="FFFF00"/>
              </a:solidFill>
              <a:latin typeface="Ringbearer" pitchFamily="18" charset="0"/>
            </a:endParaRPr>
          </a:p>
        </p:txBody>
      </p:sp>
      <p:sp>
        <p:nvSpPr>
          <p:cNvPr id="5" name="Rectangle 4"/>
          <p:cNvSpPr txBox="1">
            <a:spLocks/>
          </p:cNvSpPr>
          <p:nvPr/>
        </p:nvSpPr>
        <p:spPr bwMode="auto">
          <a:xfrm>
            <a:off x="152400" y="1600200"/>
            <a:ext cx="88392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en-US" sz="3600" b="1" dirty="0" smtClean="0">
                <a:solidFill>
                  <a:srgbClr val="00B0F0"/>
                </a:solidFill>
              </a:rPr>
              <a:t>Numbers 33:1 </a:t>
            </a:r>
            <a:endParaRPr lang="en-US" sz="3600" b="1" dirty="0" smtClean="0">
              <a:solidFill>
                <a:srgbClr val="00B0F0"/>
              </a:solidFill>
            </a:endParaRPr>
          </a:p>
          <a:p>
            <a:pPr algn="ctr"/>
            <a:r>
              <a:rPr lang="en-US" sz="3600" dirty="0" smtClean="0">
                <a:solidFill>
                  <a:schemeClr val="bg1"/>
                </a:solidFill>
              </a:rPr>
              <a:t>These </a:t>
            </a:r>
            <a:r>
              <a:rPr lang="en-US" sz="3600" i="1" dirty="0" smtClean="0">
                <a:solidFill>
                  <a:schemeClr val="bg1"/>
                </a:solidFill>
              </a:rPr>
              <a:t>are</a:t>
            </a:r>
            <a:r>
              <a:rPr lang="en-US" sz="3600" dirty="0" smtClean="0">
                <a:solidFill>
                  <a:schemeClr val="bg1"/>
                </a:solidFill>
              </a:rPr>
              <a:t> the journeys of the children of Israel, which went forth out of the land of Egypt with their armies under the hand of Moses and Aaron. </a:t>
            </a:r>
            <a:endParaRPr lang="en-US" sz="3600" dirty="0">
              <a:solidFill>
                <a:schemeClr val="bg1"/>
              </a:solidFill>
            </a:endParaRPr>
          </a:p>
        </p:txBody>
      </p:sp>
    </p:spTree>
  </p:cSld>
  <p:clrMapOvr>
    <a:masterClrMapping/>
  </p:clrMapOvr>
  <p:transition advTm="13868">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9"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0" dur="1000" fill="hold"/>
                                        <p:tgtEl>
                                          <p:spTgt spid="5">
                                            <p:txEl>
                                              <p:pRg st="0" end="0"/>
                                            </p:txEl>
                                          </p:spTgt>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style.rotation</p:attrName>
                                        </p:attrNameLst>
                                      </p:cBhvr>
                                      <p:tavLst>
                                        <p:tav tm="0">
                                          <p:val>
                                            <p:fltVal val="720"/>
                                          </p:val>
                                        </p:tav>
                                        <p:tav tm="100000">
                                          <p:val>
                                            <p:fltVal val="0"/>
                                          </p:val>
                                        </p:tav>
                                      </p:tavLst>
                                    </p:anim>
                                    <p:anim calcmode="lin" valueType="num">
                                      <p:cBhvr>
                                        <p:cTn id="15"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5">
                                            <p:txEl>
                                              <p:pRg st="1" end="1"/>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ctrTitle" idx="4294967295"/>
          </p:nvPr>
        </p:nvSpPr>
        <p:spPr>
          <a:xfrm>
            <a:off x="685800" y="152400"/>
            <a:ext cx="7772400" cy="1219200"/>
          </a:xfrm>
        </p:spPr>
        <p:txBody>
          <a:bodyPr/>
          <a:lstStyle/>
          <a:p>
            <a:r>
              <a:rPr lang="en-US" sz="4000" i="1">
                <a:solidFill>
                  <a:srgbClr val="FFFF00"/>
                </a:solidFill>
                <a:latin typeface="Baskerville Old Face" pitchFamily="18" charset="0"/>
                <a:cs typeface="Segoe UI" pitchFamily="34" charset="0"/>
              </a:rPr>
              <a:t>Southeast Georgia</a:t>
            </a:r>
            <a:r>
              <a:rPr lang="en-US" sz="4000" b="1" i="1">
                <a:solidFill>
                  <a:srgbClr val="FFFF00"/>
                </a:solidFill>
                <a:latin typeface="Arial Narrow" pitchFamily="34" charset="0"/>
                <a:cs typeface="Segoe UI" pitchFamily="34" charset="0"/>
              </a:rPr>
              <a:t/>
            </a:r>
            <a:br>
              <a:rPr lang="en-US" sz="4000" b="1" i="1">
                <a:solidFill>
                  <a:srgbClr val="FFFF00"/>
                </a:solidFill>
                <a:latin typeface="Arial Narrow" pitchFamily="34" charset="0"/>
                <a:cs typeface="Segoe UI" pitchFamily="34" charset="0"/>
              </a:rPr>
            </a:br>
            <a:r>
              <a:rPr lang="en-US" sz="4800">
                <a:solidFill>
                  <a:srgbClr val="FFFF00"/>
                </a:solidFill>
                <a:latin typeface="Ringbearer" pitchFamily="18" charset="0"/>
                <a:cs typeface="Segoe UI" pitchFamily="34" charset="0"/>
              </a:rPr>
              <a:t>School of the Bible</a:t>
            </a:r>
            <a:endParaRPr lang="en-US" sz="4800">
              <a:latin typeface="Ringbearer"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654053" y="1752600"/>
            <a:ext cx="7804147" cy="3962400"/>
          </a:xfrm>
          <a:prstGeom prst="rect">
            <a:avLst/>
          </a:prstGeom>
          <a:noFill/>
          <a:ln w="9525">
            <a:noFill/>
            <a:miter lim="800000"/>
            <a:headEnd/>
            <a:tailEnd/>
          </a:ln>
        </p:spPr>
      </p:pic>
    </p:spTree>
    <p:custDataLst>
      <p:tags r:id="rId1"/>
    </p:custDataLst>
  </p:cSld>
  <p:clrMapOvr>
    <a:masterClrMapping/>
  </p:clrMapOvr>
  <p:transition advTm="33558">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idx="4294967295"/>
          </p:nvPr>
        </p:nvSpPr>
        <p:spPr/>
        <p:txBody>
          <a:bodyPr/>
          <a:lstStyle/>
          <a:p>
            <a:endParaRPr lang="en-US"/>
          </a:p>
        </p:txBody>
      </p:sp>
      <p:sp>
        <p:nvSpPr>
          <p:cNvPr id="3075" name="Text Box 3"/>
          <p:cNvSpPr txBox="1">
            <a:spLocks/>
          </p:cNvSpPr>
          <p:nvPr/>
        </p:nvSpPr>
        <p:spPr bwMode="auto">
          <a:xfrm>
            <a:off x="685800" y="152400"/>
            <a:ext cx="7772400" cy="1219200"/>
          </a:xfrm>
          <a:prstGeom prst="rect">
            <a:avLst/>
          </a:prstGeom>
          <a:noFill/>
          <a:ln w="9525">
            <a:noFill/>
            <a:miter lim="800000"/>
            <a:headEnd/>
            <a:tailEnd/>
          </a:ln>
        </p:spPr>
        <p:txBody>
          <a:bodyPr anchor="ctr"/>
          <a:lstStyle/>
          <a:p>
            <a:pPr algn="ctr" fontAlgn="base">
              <a:lnSpc>
                <a:spcPct val="80000"/>
              </a:lnSpc>
              <a:spcBef>
                <a:spcPct val="0"/>
              </a:spcBef>
              <a:spcAft>
                <a:spcPct val="0"/>
              </a:spcAft>
            </a:pPr>
            <a:r>
              <a:rPr lang="en-US" sz="4000" i="1">
                <a:solidFill>
                  <a:srgbClr val="FFFF00"/>
                </a:solidFill>
                <a:latin typeface="Baskerville Old Face" pitchFamily="18" charset="0"/>
                <a:cs typeface="Segoe UI" pitchFamily="34" charset="0"/>
              </a:rPr>
              <a:t>Southeast Georgia</a:t>
            </a:r>
            <a:r>
              <a:rPr lang="en-US" sz="4000" b="1" i="1">
                <a:solidFill>
                  <a:srgbClr val="FFFF00"/>
                </a:solidFill>
                <a:latin typeface="Arial Narrow" pitchFamily="34" charset="0"/>
                <a:cs typeface="Segoe UI" pitchFamily="34" charset="0"/>
              </a:rPr>
              <a:t/>
            </a:r>
            <a:br>
              <a:rPr lang="en-US" sz="4000" b="1" i="1">
                <a:solidFill>
                  <a:srgbClr val="FFFF00"/>
                </a:solidFill>
                <a:latin typeface="Arial Narrow" pitchFamily="34" charset="0"/>
                <a:cs typeface="Segoe UI" pitchFamily="34" charset="0"/>
              </a:rPr>
            </a:br>
            <a:r>
              <a:rPr lang="en-US" sz="4800">
                <a:solidFill>
                  <a:srgbClr val="FFFF00"/>
                </a:solidFill>
                <a:latin typeface="Ringbearer" pitchFamily="18" charset="0"/>
                <a:cs typeface="Segoe UI" pitchFamily="34" charset="0"/>
              </a:rPr>
              <a:t>School of the Bible</a:t>
            </a:r>
            <a:endParaRPr lang="en-US" sz="4800">
              <a:latin typeface="Ringbearer" pitchFamily="18" charset="0"/>
            </a:endParaRPr>
          </a:p>
        </p:txBody>
      </p:sp>
      <p:pic>
        <p:nvPicPr>
          <p:cNvPr id="3076" name="Picture 2"/>
          <p:cNvPicPr>
            <a:picLocks noChangeAspect="1" noChangeArrowheads="1"/>
          </p:cNvPicPr>
          <p:nvPr/>
        </p:nvPicPr>
        <p:blipFill>
          <a:blip r:embed="rId2" cstate="print"/>
          <a:srcRect/>
          <a:stretch>
            <a:fillRect/>
          </a:stretch>
        </p:blipFill>
        <p:spPr bwMode="auto">
          <a:xfrm>
            <a:off x="228600" y="1460500"/>
            <a:ext cx="8610600" cy="4864100"/>
          </a:xfrm>
          <a:prstGeom prst="rect">
            <a:avLst/>
          </a:prstGeom>
          <a:noFill/>
        </p:spPr>
      </p:pic>
    </p:spTree>
  </p:cSld>
  <p:clrMapOvr>
    <a:masterClrMapping/>
  </p:clrMapOvr>
  <p:transition advTm="20548">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ctrTitle" idx="4294967295"/>
          </p:nvPr>
        </p:nvSpPr>
        <p:spPr>
          <a:xfrm>
            <a:off x="685800" y="152400"/>
            <a:ext cx="7772400" cy="1219200"/>
          </a:xfrm>
        </p:spPr>
        <p:txBody>
          <a:bodyPr/>
          <a:lstStyle/>
          <a:p>
            <a:r>
              <a:rPr lang="en-US" sz="4000" i="1">
                <a:solidFill>
                  <a:srgbClr val="FFFF00"/>
                </a:solidFill>
                <a:latin typeface="Baskerville Old Face" pitchFamily="18" charset="0"/>
                <a:cs typeface="Segoe UI" pitchFamily="34" charset="0"/>
              </a:rPr>
              <a:t>Southeast Georgia</a:t>
            </a:r>
            <a:r>
              <a:rPr lang="en-US" sz="4000" b="1" i="1">
                <a:solidFill>
                  <a:srgbClr val="FFFF00"/>
                </a:solidFill>
                <a:latin typeface="Arial Narrow" pitchFamily="34" charset="0"/>
                <a:cs typeface="Segoe UI" pitchFamily="34" charset="0"/>
              </a:rPr>
              <a:t/>
            </a:r>
            <a:br>
              <a:rPr lang="en-US" sz="4000" b="1" i="1">
                <a:solidFill>
                  <a:srgbClr val="FFFF00"/>
                </a:solidFill>
                <a:latin typeface="Arial Narrow" pitchFamily="34" charset="0"/>
                <a:cs typeface="Segoe UI" pitchFamily="34" charset="0"/>
              </a:rPr>
            </a:br>
            <a:r>
              <a:rPr lang="en-US" sz="4800">
                <a:solidFill>
                  <a:srgbClr val="FFFF00"/>
                </a:solidFill>
                <a:latin typeface="Ringbearer" pitchFamily="18" charset="0"/>
                <a:cs typeface="Segoe UI" pitchFamily="34" charset="0"/>
              </a:rPr>
              <a:t>School of the Bible</a:t>
            </a:r>
            <a:endParaRPr lang="en-US" sz="4800">
              <a:latin typeface="Ringbearer"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654053" y="1752600"/>
            <a:ext cx="7804147" cy="3962400"/>
          </a:xfrm>
          <a:prstGeom prst="rect">
            <a:avLst/>
          </a:prstGeom>
          <a:noFill/>
          <a:ln w="9525">
            <a:noFill/>
            <a:miter lim="800000"/>
            <a:headEnd/>
            <a:tailEnd/>
          </a:ln>
        </p:spPr>
      </p:pic>
    </p:spTree>
    <p:custDataLst>
      <p:tags r:id="rId1"/>
    </p:custDataLst>
  </p:cSld>
  <p:clrMapOvr>
    <a:masterClrMapping/>
  </p:clrMapOvr>
  <p:transition advTm="33558">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idx="4294967295"/>
          </p:nvPr>
        </p:nvSpPr>
        <p:spPr>
          <a:xfrm>
            <a:off x="457200" y="76200"/>
            <a:ext cx="8229600" cy="1143000"/>
          </a:xfrm>
        </p:spPr>
        <p:txBody>
          <a:bodyPr/>
          <a:lstStyle/>
          <a:p>
            <a:r>
              <a:rPr lang="en-US" sz="5400" dirty="0" smtClean="0">
                <a:solidFill>
                  <a:srgbClr val="00B0F0"/>
                </a:solidFill>
              </a:rPr>
              <a:t> </a:t>
            </a:r>
            <a:r>
              <a:rPr lang="en-US" sz="5400" b="1" dirty="0" smtClean="0">
                <a:solidFill>
                  <a:srgbClr val="00B0F0"/>
                </a:solidFill>
              </a:rPr>
              <a:t>The Book of Leviticus </a:t>
            </a:r>
            <a:endParaRPr lang="en-US" sz="5400" dirty="0">
              <a:solidFill>
                <a:srgbClr val="00B0F0"/>
              </a:solidFill>
              <a:latin typeface="Times New Roman" pitchFamily="18" charset="0"/>
              <a:cs typeface="Times New Roman" pitchFamily="18" charset="0"/>
            </a:endParaRPr>
          </a:p>
        </p:txBody>
      </p:sp>
      <p:sp>
        <p:nvSpPr>
          <p:cNvPr id="11267" name="Rectangle 3"/>
          <p:cNvSpPr>
            <a:spLocks noGrp="1"/>
          </p:cNvSpPr>
          <p:nvPr>
            <p:ph idx="4294967295"/>
          </p:nvPr>
        </p:nvSpPr>
        <p:spPr>
          <a:xfrm>
            <a:off x="76200" y="1600200"/>
            <a:ext cx="8991600" cy="4525963"/>
          </a:xfrm>
        </p:spPr>
        <p:txBody>
          <a:bodyPr/>
          <a:lstStyle/>
          <a:p>
            <a:pPr marL="0" indent="0">
              <a:buFont typeface="Arial" pitchFamily="34" charset="0"/>
              <a:buNone/>
            </a:pPr>
            <a:r>
              <a:rPr lang="en-US" u="sng" dirty="0">
                <a:solidFill>
                  <a:srgbClr val="FFFF00"/>
                </a:solidFill>
              </a:rPr>
              <a:t>Author</a:t>
            </a:r>
            <a:r>
              <a:rPr lang="en-US" dirty="0">
                <a:solidFill>
                  <a:srgbClr val="FFFF00"/>
                </a:solidFill>
              </a:rPr>
              <a:t>:	</a:t>
            </a:r>
            <a:r>
              <a:rPr lang="en-US" i="1" dirty="0">
                <a:solidFill>
                  <a:schemeClr val="bg1"/>
                </a:solidFill>
              </a:rPr>
              <a:t>Moses</a:t>
            </a:r>
          </a:p>
          <a:p>
            <a:pPr marL="0" indent="0">
              <a:buFont typeface="Arial" pitchFamily="34" charset="0"/>
              <a:buNone/>
            </a:pPr>
            <a:r>
              <a:rPr lang="en-US" dirty="0" smtClean="0">
                <a:solidFill>
                  <a:srgbClr val="FFFF00"/>
                </a:solidFill>
              </a:rPr>
              <a:t>	</a:t>
            </a:r>
            <a:r>
              <a:rPr lang="en-US" sz="2400" i="1" dirty="0" smtClean="0">
                <a:solidFill>
                  <a:schemeClr val="bg1"/>
                </a:solidFill>
              </a:rPr>
              <a:t>“The Lord spake unto Moses” – 33 times in 27 chapters</a:t>
            </a:r>
            <a:endParaRPr lang="en-US" i="1" dirty="0" smtClean="0">
              <a:solidFill>
                <a:schemeClr val="bg1"/>
              </a:solidFill>
            </a:endParaRPr>
          </a:p>
          <a:p>
            <a:pPr marL="0" indent="0">
              <a:buFont typeface="Arial" pitchFamily="34" charset="0"/>
              <a:buNone/>
            </a:pPr>
            <a:r>
              <a:rPr lang="en-US" u="sng" dirty="0" smtClean="0">
                <a:solidFill>
                  <a:srgbClr val="FFFF00"/>
                </a:solidFill>
              </a:rPr>
              <a:t>Date</a:t>
            </a:r>
            <a:r>
              <a:rPr lang="en-US" dirty="0" smtClean="0">
                <a:solidFill>
                  <a:srgbClr val="FFFF00"/>
                </a:solidFill>
              </a:rPr>
              <a:t>:		</a:t>
            </a:r>
            <a:r>
              <a:rPr lang="en-US" i="1" dirty="0" smtClean="0">
                <a:solidFill>
                  <a:schemeClr val="bg1"/>
                </a:solidFill>
              </a:rPr>
              <a:t>Written between 1445-1400 B.C.</a:t>
            </a:r>
          </a:p>
          <a:p>
            <a:pPr marL="0" indent="0">
              <a:buNone/>
            </a:pPr>
            <a:r>
              <a:rPr lang="en-US" sz="2400" i="1" dirty="0" smtClean="0">
                <a:solidFill>
                  <a:schemeClr val="bg1"/>
                </a:solidFill>
              </a:rPr>
              <a:t>The </a:t>
            </a:r>
            <a:r>
              <a:rPr lang="en-US" sz="2400" i="1" dirty="0" smtClean="0">
                <a:solidFill>
                  <a:schemeClr val="bg1"/>
                </a:solidFill>
              </a:rPr>
              <a:t>First Month of the Second </a:t>
            </a:r>
            <a:r>
              <a:rPr lang="en-US" sz="2400" i="1" dirty="0" smtClean="0">
                <a:solidFill>
                  <a:schemeClr val="bg1"/>
                </a:solidFill>
              </a:rPr>
              <a:t>Year – </a:t>
            </a:r>
            <a:r>
              <a:rPr lang="en-US" sz="2400" b="1" i="1" dirty="0" smtClean="0">
                <a:solidFill>
                  <a:srgbClr val="00B0F0"/>
                </a:solidFill>
              </a:rPr>
              <a:t>Exodus 40:17 </a:t>
            </a:r>
            <a:r>
              <a:rPr lang="en-US" sz="2400" i="1" dirty="0" smtClean="0">
                <a:solidFill>
                  <a:schemeClr val="bg1"/>
                </a:solidFill>
              </a:rPr>
              <a:t>And it came to pass in the first month in the second year, on the first day of the month, that the tabernacle was reared up. </a:t>
            </a:r>
            <a:endParaRPr lang="en-US" sz="2400" i="1" dirty="0" smtClean="0">
              <a:solidFill>
                <a:schemeClr val="bg1"/>
              </a:solidFill>
            </a:endParaRPr>
          </a:p>
          <a:p>
            <a:pPr marL="0" indent="0" algn="ctr">
              <a:buFont typeface="Arial" pitchFamily="34" charset="0"/>
              <a:buNone/>
            </a:pPr>
            <a:r>
              <a:rPr lang="en-US" sz="2200" i="1" dirty="0" smtClean="0">
                <a:solidFill>
                  <a:srgbClr val="FFFF00"/>
                </a:solidFill>
              </a:rPr>
              <a:t>Leviticus covers 1 month while Israel encamped at Sinai (Exodus-431 years)</a:t>
            </a:r>
            <a:endParaRPr lang="en-US" sz="2200" i="1" dirty="0">
              <a:solidFill>
                <a:srgbClr val="FFFF00"/>
              </a:solidFill>
            </a:endParaRPr>
          </a:p>
          <a:p>
            <a:pPr marL="0" indent="0">
              <a:buClr>
                <a:srgbClr val="FFFF00"/>
              </a:buClr>
              <a:buFont typeface="Arial" pitchFamily="34" charset="0"/>
              <a:buNone/>
            </a:pPr>
            <a:endParaRPr lang="en-US" i="1" dirty="0">
              <a:solidFill>
                <a:schemeClr val="bg1"/>
              </a:solidFill>
            </a:endParaRPr>
          </a:p>
          <a:p>
            <a:pPr marL="0" indent="0">
              <a:buClr>
                <a:srgbClr val="FFFF00"/>
              </a:buClr>
              <a:buFont typeface="Arial" pitchFamily="34" charset="0"/>
              <a:buNone/>
            </a:pPr>
            <a:endParaRPr lang="en-US" i="1" dirty="0">
              <a:solidFill>
                <a:schemeClr val="bg1"/>
              </a:solidFill>
            </a:endParaRPr>
          </a:p>
          <a:p>
            <a:pPr lvl="1"/>
            <a:endParaRPr lang="en-US" dirty="0">
              <a:solidFill>
                <a:schemeClr val="bg1"/>
              </a:solidFill>
            </a:endParaRPr>
          </a:p>
        </p:txBody>
      </p:sp>
    </p:spTree>
    <p:custDataLst>
      <p:tags r:id="rId1"/>
    </p:custDataLst>
  </p:cSld>
  <p:clrMapOvr>
    <a:masterClrMapping/>
  </p:clrMapOvr>
  <p:transition advTm="29888">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1000"/>
                                        <p:tgtEl>
                                          <p:spTgt spid="11267">
                                            <p:txEl>
                                              <p:pRg st="0" end="0"/>
                                            </p:txEl>
                                          </p:spTgt>
                                        </p:tgtEl>
                                      </p:cBhvr>
                                    </p:animEffect>
                                    <p:anim calcmode="lin" valueType="num">
                                      <p:cBhvr>
                                        <p:cTn id="8"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2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267">
                                            <p:txEl>
                                              <p:pRg st="1" end="1"/>
                                            </p:txEl>
                                          </p:spTgt>
                                        </p:tgtEl>
                                        <p:attrNameLst>
                                          <p:attrName>style.visibility</p:attrName>
                                        </p:attrNameLst>
                                      </p:cBhvr>
                                      <p:to>
                                        <p:strVal val="visible"/>
                                      </p:to>
                                    </p:set>
                                    <p:animEffect transition="in" filter="fade">
                                      <p:cBhvr>
                                        <p:cTn id="14" dur="1000"/>
                                        <p:tgtEl>
                                          <p:spTgt spid="11267">
                                            <p:txEl>
                                              <p:pRg st="1" end="1"/>
                                            </p:txEl>
                                          </p:spTgt>
                                        </p:tgtEl>
                                      </p:cBhvr>
                                    </p:animEffect>
                                    <p:anim calcmode="lin" valueType="num">
                                      <p:cBhvr>
                                        <p:cTn id="15" dur="10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2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267">
                                            <p:txEl>
                                              <p:pRg st="2" end="2"/>
                                            </p:txEl>
                                          </p:spTgt>
                                        </p:tgtEl>
                                        <p:attrNameLst>
                                          <p:attrName>style.visibility</p:attrName>
                                        </p:attrNameLst>
                                      </p:cBhvr>
                                      <p:to>
                                        <p:strVal val="visible"/>
                                      </p:to>
                                    </p:set>
                                    <p:animEffect transition="in" filter="fade">
                                      <p:cBhvr>
                                        <p:cTn id="21" dur="1000"/>
                                        <p:tgtEl>
                                          <p:spTgt spid="11267">
                                            <p:txEl>
                                              <p:pRg st="2" end="2"/>
                                            </p:txEl>
                                          </p:spTgt>
                                        </p:tgtEl>
                                      </p:cBhvr>
                                    </p:animEffect>
                                    <p:anim calcmode="lin" valueType="num">
                                      <p:cBhvr>
                                        <p:cTn id="22"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2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267">
                                            <p:txEl>
                                              <p:pRg st="3" end="3"/>
                                            </p:txEl>
                                          </p:spTgt>
                                        </p:tgtEl>
                                        <p:attrNameLst>
                                          <p:attrName>style.visibility</p:attrName>
                                        </p:attrNameLst>
                                      </p:cBhvr>
                                      <p:to>
                                        <p:strVal val="visible"/>
                                      </p:to>
                                    </p:set>
                                    <p:animEffect transition="in" filter="fade">
                                      <p:cBhvr>
                                        <p:cTn id="28" dur="1000"/>
                                        <p:tgtEl>
                                          <p:spTgt spid="11267">
                                            <p:txEl>
                                              <p:pRg st="3" end="3"/>
                                            </p:txEl>
                                          </p:spTgt>
                                        </p:tgtEl>
                                      </p:cBhvr>
                                    </p:animEffect>
                                    <p:anim calcmode="lin" valueType="num">
                                      <p:cBhvr>
                                        <p:cTn id="29" dur="10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26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267">
                                            <p:txEl>
                                              <p:pRg st="4" end="4"/>
                                            </p:txEl>
                                          </p:spTgt>
                                        </p:tgtEl>
                                        <p:attrNameLst>
                                          <p:attrName>style.visibility</p:attrName>
                                        </p:attrNameLst>
                                      </p:cBhvr>
                                      <p:to>
                                        <p:strVal val="visible"/>
                                      </p:to>
                                    </p:set>
                                    <p:animEffect transition="in" filter="fade">
                                      <p:cBhvr>
                                        <p:cTn id="35" dur="1000"/>
                                        <p:tgtEl>
                                          <p:spTgt spid="11267">
                                            <p:txEl>
                                              <p:pRg st="4" end="4"/>
                                            </p:txEl>
                                          </p:spTgt>
                                        </p:tgtEl>
                                      </p:cBhvr>
                                    </p:animEffect>
                                    <p:anim calcmode="lin" valueType="num">
                                      <p:cBhvr>
                                        <p:cTn id="36" dur="10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126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381000"/>
            <a:ext cx="7848600" cy="769441"/>
          </a:xfrm>
          <a:prstGeom prst="rect">
            <a:avLst/>
          </a:prstGeom>
        </p:spPr>
        <p:txBody>
          <a:bodyPr wrap="square">
            <a:spAutoFit/>
          </a:bodyPr>
          <a:lstStyle/>
          <a:p>
            <a:pPr algn="ctr"/>
            <a:r>
              <a:rPr lang="en-US" sz="4400" u="sng" dirty="0" smtClean="0">
                <a:solidFill>
                  <a:srgbClr val="FFFF00"/>
                </a:solidFill>
              </a:rPr>
              <a:t>Theme</a:t>
            </a:r>
            <a:r>
              <a:rPr lang="en-US" sz="4400" dirty="0" smtClean="0">
                <a:solidFill>
                  <a:srgbClr val="FFFF00"/>
                </a:solidFill>
              </a:rPr>
              <a:t>:	</a:t>
            </a:r>
            <a:r>
              <a:rPr lang="en-US" sz="4400" i="1" dirty="0" smtClean="0">
                <a:solidFill>
                  <a:schemeClr val="bg1"/>
                </a:solidFill>
              </a:rPr>
              <a:t>Holiness</a:t>
            </a:r>
            <a:endParaRPr lang="en-US" sz="4400" i="1" dirty="0">
              <a:solidFill>
                <a:schemeClr val="bg1"/>
              </a:solidFill>
            </a:endParaRPr>
          </a:p>
        </p:txBody>
      </p:sp>
      <p:sp>
        <p:nvSpPr>
          <p:cNvPr id="8" name="Rectangle 3"/>
          <p:cNvSpPr txBox="1">
            <a:spLocks/>
          </p:cNvSpPr>
          <p:nvPr/>
        </p:nvSpPr>
        <p:spPr bwMode="auto">
          <a:xfrm>
            <a:off x="76200" y="1600200"/>
            <a:ext cx="8915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2" indent="-342900" algn="ctr" defTabSz="914400" rtl="0" eaLnBrk="1" fontAlgn="base" latinLnBrk="0" hangingPunct="0">
              <a:lnSpc>
                <a:spcPct val="100000"/>
              </a:lnSpc>
              <a:spcBef>
                <a:spcPct val="20000"/>
              </a:spcBef>
              <a:spcAft>
                <a:spcPct val="0"/>
              </a:spcAft>
              <a:buClrTx/>
              <a:buSzTx/>
              <a:buFont typeface="Arial" pitchFamily="34" charset="0"/>
              <a:buNone/>
              <a:tabLst/>
              <a:defRPr/>
            </a:pPr>
            <a:r>
              <a:rPr kumimoji="0" lang="en-US" sz="4000" b="0" i="0" u="none" strike="noStrike" kern="1200" cap="none" spc="0" normalizeH="0" baseline="0" noProof="0" dirty="0" smtClean="0">
                <a:ln>
                  <a:noFill/>
                </a:ln>
                <a:solidFill>
                  <a:srgbClr val="00B0F0"/>
                </a:solidFill>
                <a:effectLst/>
                <a:uLnTx/>
                <a:uFillTx/>
                <a:latin typeface="+mn-lt"/>
                <a:ea typeface="+mn-ea"/>
                <a:cs typeface="+mn-cs"/>
              </a:rPr>
              <a:t>Leviticus Answers 2 Questions:</a:t>
            </a:r>
          </a:p>
          <a:p>
            <a:pPr marL="342900" marR="0" lvl="2" indent="-342900" algn="l" defTabSz="914400" rtl="0" eaLnBrk="1" fontAlgn="base" latinLnBrk="0" hangingPunct="0">
              <a:lnSpc>
                <a:spcPct val="100000"/>
              </a:lnSpc>
              <a:spcBef>
                <a:spcPct val="20000"/>
              </a:spcBef>
              <a:spcAft>
                <a:spcPct val="0"/>
              </a:spcAft>
              <a:buClrTx/>
              <a:buSzTx/>
              <a:buFont typeface="Arial" pitchFamily="34" charset="0"/>
              <a:buNone/>
              <a:tabLst/>
              <a:defRPr/>
            </a:pPr>
            <a:endParaRPr kumimoji="0" lang="en-US" sz="1200" b="0" i="0" u="none" strike="noStrike" kern="1200" cap="none" spc="0" normalizeH="0" baseline="0" noProof="0" dirty="0" smtClean="0">
              <a:ln>
                <a:noFill/>
              </a:ln>
              <a:solidFill>
                <a:srgbClr val="00B0F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FFFF00"/>
              </a:buClr>
              <a:buSzTx/>
              <a:buFontTx/>
              <a:buAutoNum type="arabicPeriod"/>
              <a:tabLst/>
              <a:defRPr/>
            </a:pPr>
            <a:r>
              <a:rPr kumimoji="0" lang="en-US" sz="3200" b="0" i="1" u="none" strike="noStrike" kern="1200" cap="none" spc="0" normalizeH="0" baseline="0" noProof="0" dirty="0" smtClean="0">
                <a:ln>
                  <a:noFill/>
                </a:ln>
                <a:solidFill>
                  <a:srgbClr val="FFFF00"/>
                </a:solidFill>
                <a:effectLst/>
                <a:uLnTx/>
                <a:uFillTx/>
                <a:latin typeface="+mn-lt"/>
                <a:ea typeface="+mn-ea"/>
                <a:cs typeface="+mn-cs"/>
              </a:rPr>
              <a:t>How can</a:t>
            </a:r>
            <a:r>
              <a:rPr kumimoji="0" lang="en-US" sz="3200" b="0" i="1" u="none" strike="noStrike" kern="1200" cap="none" spc="0" normalizeH="0" noProof="0" dirty="0" smtClean="0">
                <a:ln>
                  <a:noFill/>
                </a:ln>
                <a:solidFill>
                  <a:srgbClr val="FFFF00"/>
                </a:solidFill>
                <a:effectLst/>
                <a:uLnTx/>
                <a:uFillTx/>
                <a:latin typeface="+mn-lt"/>
                <a:ea typeface="+mn-ea"/>
                <a:cs typeface="+mn-cs"/>
              </a:rPr>
              <a:t> sinful men approach a Holy God?</a:t>
            </a:r>
          </a:p>
          <a:p>
            <a:pPr marL="1428750" lvl="2" indent="-514350" fontAlgn="base">
              <a:spcBef>
                <a:spcPct val="20000"/>
              </a:spcBef>
              <a:spcAft>
                <a:spcPct val="0"/>
              </a:spcAft>
              <a:buClr>
                <a:srgbClr val="FFFF00"/>
              </a:buClr>
              <a:buAutoNum type="alphaUcPeriod"/>
            </a:pPr>
            <a:r>
              <a:rPr lang="en-US" sz="3200" baseline="0" dirty="0" smtClean="0">
                <a:solidFill>
                  <a:schemeClr val="bg1"/>
                </a:solidFill>
              </a:rPr>
              <a:t>By means</a:t>
            </a:r>
            <a:r>
              <a:rPr lang="en-US" sz="3200" dirty="0" smtClean="0">
                <a:solidFill>
                  <a:schemeClr val="bg1"/>
                </a:solidFill>
              </a:rPr>
              <a:t> of a Sacrifice - </a:t>
            </a:r>
            <a:r>
              <a:rPr lang="en-US" sz="3200" i="1" dirty="0" smtClean="0">
                <a:solidFill>
                  <a:schemeClr val="bg1"/>
                </a:solidFill>
              </a:rPr>
              <a:t>Propitiation</a:t>
            </a:r>
          </a:p>
          <a:p>
            <a:pPr marL="1428750" lvl="2" indent="-514350" fontAlgn="base">
              <a:spcBef>
                <a:spcPct val="20000"/>
              </a:spcBef>
              <a:spcAft>
                <a:spcPct val="0"/>
              </a:spcAft>
              <a:buClr>
                <a:srgbClr val="FFFF00"/>
              </a:buClr>
              <a:buAutoNum type="alphaUcPeriod"/>
            </a:pPr>
            <a:r>
              <a:rPr lang="en-US" sz="3200" i="1" dirty="0" smtClean="0">
                <a:solidFill>
                  <a:schemeClr val="bg1"/>
                </a:solidFill>
              </a:rPr>
              <a:t>By means of a Mediator - Mediation</a:t>
            </a:r>
          </a:p>
          <a:p>
            <a:pPr marL="342900" indent="-342900" fontAlgn="base">
              <a:spcBef>
                <a:spcPct val="20000"/>
              </a:spcBef>
              <a:spcAft>
                <a:spcPct val="0"/>
              </a:spcAft>
              <a:buClr>
                <a:srgbClr val="FFFF00"/>
              </a:buClr>
              <a:buFontTx/>
              <a:buAutoNum type="arabicPeriod"/>
            </a:pPr>
            <a:r>
              <a:rPr lang="en-US" sz="3200" i="1" dirty="0" smtClean="0">
                <a:solidFill>
                  <a:srgbClr val="FFFF00"/>
                </a:solidFill>
              </a:rPr>
              <a:t>How </a:t>
            </a:r>
            <a:r>
              <a:rPr lang="en-US" sz="3200" i="1" dirty="0" smtClean="0">
                <a:solidFill>
                  <a:srgbClr val="FFFF00"/>
                </a:solidFill>
              </a:rPr>
              <a:t>can man live in communion with a Holy God</a:t>
            </a:r>
            <a:r>
              <a:rPr lang="en-US" sz="3200" i="1" dirty="0" smtClean="0">
                <a:solidFill>
                  <a:srgbClr val="FFFF00"/>
                </a:solidFill>
              </a:rPr>
              <a:t>?</a:t>
            </a:r>
          </a:p>
          <a:p>
            <a:pPr marL="1257300" lvl="2" indent="-342900" fontAlgn="base">
              <a:spcBef>
                <a:spcPct val="20000"/>
              </a:spcBef>
              <a:spcAft>
                <a:spcPct val="0"/>
              </a:spcAft>
              <a:buClr>
                <a:srgbClr val="FFFF00"/>
              </a:buClr>
            </a:pPr>
            <a:r>
              <a:rPr lang="en-US" sz="3200" dirty="0" smtClean="0">
                <a:solidFill>
                  <a:srgbClr val="FFFF00"/>
                </a:solidFill>
              </a:rPr>
              <a:t>A.</a:t>
            </a:r>
            <a:r>
              <a:rPr lang="en-US" sz="3200" i="1" dirty="0" smtClean="0">
                <a:solidFill>
                  <a:schemeClr val="bg1"/>
                </a:solidFill>
              </a:rPr>
              <a:t> 1 John 1:7; Lev. 19:1-2</a:t>
            </a:r>
          </a:p>
          <a:p>
            <a:pPr marL="1257300" lvl="2" indent="-342900" fontAlgn="base">
              <a:spcBef>
                <a:spcPct val="20000"/>
              </a:spcBef>
              <a:spcAft>
                <a:spcPct val="0"/>
              </a:spcAft>
              <a:buClr>
                <a:srgbClr val="FFFF00"/>
              </a:buClr>
            </a:pPr>
            <a:r>
              <a:rPr lang="en-US" sz="3200" dirty="0" smtClean="0">
                <a:solidFill>
                  <a:srgbClr val="FFFF00"/>
                </a:solidFill>
              </a:rPr>
              <a:t>B.</a:t>
            </a:r>
            <a:r>
              <a:rPr lang="en-US" sz="3200" i="1" dirty="0" smtClean="0">
                <a:solidFill>
                  <a:schemeClr val="bg1"/>
                </a:solidFill>
              </a:rPr>
              <a:t> “Holiness” –Separated </a:t>
            </a:r>
            <a:r>
              <a:rPr lang="en-US" sz="3200" i="1" u="sng" dirty="0" smtClean="0">
                <a:solidFill>
                  <a:schemeClr val="bg1"/>
                </a:solidFill>
              </a:rPr>
              <a:t>Unto</a:t>
            </a:r>
            <a:r>
              <a:rPr lang="en-US" sz="3200" i="1" dirty="0" smtClean="0">
                <a:solidFill>
                  <a:schemeClr val="bg1"/>
                </a:solidFill>
              </a:rPr>
              <a:t> God &amp; </a:t>
            </a:r>
            <a:r>
              <a:rPr lang="en-US" sz="3200" i="1" u="sng" dirty="0" smtClean="0">
                <a:solidFill>
                  <a:schemeClr val="bg1"/>
                </a:solidFill>
              </a:rPr>
              <a:t>From</a:t>
            </a:r>
            <a:r>
              <a:rPr lang="en-US" sz="3200" i="1" dirty="0" smtClean="0">
                <a:solidFill>
                  <a:schemeClr val="bg1"/>
                </a:solidFill>
              </a:rPr>
              <a:t> Evil</a:t>
            </a:r>
            <a:endParaRPr lang="en-US" sz="3200" i="1" dirty="0" smtClean="0">
              <a:solidFill>
                <a:schemeClr val="bg1"/>
              </a:solidFill>
            </a:endParaRPr>
          </a:p>
          <a:p>
            <a:pPr marL="342900" marR="0" lvl="0" indent="-342900" algn="l" defTabSz="914400" rtl="0" eaLnBrk="1" fontAlgn="base" latinLnBrk="0" hangingPunct="1">
              <a:lnSpc>
                <a:spcPct val="100000"/>
              </a:lnSpc>
              <a:spcBef>
                <a:spcPct val="20000"/>
              </a:spcBef>
              <a:spcAft>
                <a:spcPct val="0"/>
              </a:spcAft>
              <a:buClr>
                <a:srgbClr val="FFFF00"/>
              </a:buClr>
              <a:buSzTx/>
              <a:buFontTx/>
              <a:buAutoNum type="arabicPeriod"/>
              <a:tabLst/>
              <a:defRPr/>
            </a:pP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28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advTm="17068">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1000"/>
                                        <p:tgtEl>
                                          <p:spTgt spid="8">
                                            <p:txEl>
                                              <p:pRg st="2" end="2"/>
                                            </p:txEl>
                                          </p:spTgt>
                                        </p:tgtEl>
                                      </p:cBhvr>
                                    </p:animEffect>
                                    <p:anim calcmode="lin" valueType="num">
                                      <p:cBhvr>
                                        <p:cTn id="1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fade">
                                      <p:cBhvr>
                                        <p:cTn id="20" dur="1000"/>
                                        <p:tgtEl>
                                          <p:spTgt spid="8">
                                            <p:txEl>
                                              <p:pRg st="3" end="3"/>
                                            </p:txEl>
                                          </p:spTgt>
                                        </p:tgtEl>
                                      </p:cBhvr>
                                    </p:animEffect>
                                    <p:anim calcmode="lin" valueType="num">
                                      <p:cBhvr>
                                        <p:cTn id="21"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1000"/>
                                        <p:tgtEl>
                                          <p:spTgt spid="8">
                                            <p:txEl>
                                              <p:pRg st="4" end="4"/>
                                            </p:txEl>
                                          </p:spTgt>
                                        </p:tgtEl>
                                      </p:cBhvr>
                                    </p:animEffect>
                                    <p:anim calcmode="lin" valueType="num">
                                      <p:cBhvr>
                                        <p:cTn id="28"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8">
                                            <p:txEl>
                                              <p:pRg st="5" end="5"/>
                                            </p:txEl>
                                          </p:spTgt>
                                        </p:tgtEl>
                                        <p:attrNameLst>
                                          <p:attrName>style.visibility</p:attrName>
                                        </p:attrNameLst>
                                      </p:cBhvr>
                                      <p:to>
                                        <p:strVal val="visible"/>
                                      </p:to>
                                    </p:set>
                                    <p:animEffect transition="in" filter="fade">
                                      <p:cBhvr>
                                        <p:cTn id="34" dur="1000"/>
                                        <p:tgtEl>
                                          <p:spTgt spid="8">
                                            <p:txEl>
                                              <p:pRg st="5" end="5"/>
                                            </p:txEl>
                                          </p:spTgt>
                                        </p:tgtEl>
                                      </p:cBhvr>
                                    </p:animEffect>
                                    <p:anim calcmode="lin" valueType="num">
                                      <p:cBhvr>
                                        <p:cTn id="35"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8">
                                            <p:txEl>
                                              <p:pRg st="6" end="6"/>
                                            </p:txEl>
                                          </p:spTgt>
                                        </p:tgtEl>
                                        <p:attrNameLst>
                                          <p:attrName>style.visibility</p:attrName>
                                        </p:attrNameLst>
                                      </p:cBhvr>
                                      <p:to>
                                        <p:strVal val="visible"/>
                                      </p:to>
                                    </p:set>
                                    <p:animEffect transition="in" filter="fade">
                                      <p:cBhvr>
                                        <p:cTn id="41" dur="1000"/>
                                        <p:tgtEl>
                                          <p:spTgt spid="8">
                                            <p:txEl>
                                              <p:pRg st="6" end="6"/>
                                            </p:txEl>
                                          </p:spTgt>
                                        </p:tgtEl>
                                      </p:cBhvr>
                                    </p:animEffect>
                                    <p:anim calcmode="lin" valueType="num">
                                      <p:cBhvr>
                                        <p:cTn id="42"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8">
                                            <p:txEl>
                                              <p:pRg st="7" end="7"/>
                                            </p:txEl>
                                          </p:spTgt>
                                        </p:tgtEl>
                                        <p:attrNameLst>
                                          <p:attrName>style.visibility</p:attrName>
                                        </p:attrNameLst>
                                      </p:cBhvr>
                                      <p:to>
                                        <p:strVal val="visible"/>
                                      </p:to>
                                    </p:set>
                                    <p:animEffect transition="in" filter="fade">
                                      <p:cBhvr>
                                        <p:cTn id="48" dur="1000"/>
                                        <p:tgtEl>
                                          <p:spTgt spid="8">
                                            <p:txEl>
                                              <p:pRg st="7" end="7"/>
                                            </p:txEl>
                                          </p:spTgt>
                                        </p:tgtEl>
                                      </p:cBhvr>
                                    </p:animEffect>
                                    <p:anim calcmode="lin" valueType="num">
                                      <p:cBhvr>
                                        <p:cTn id="49"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ctrTitle" idx="4294967295"/>
          </p:nvPr>
        </p:nvSpPr>
        <p:spPr>
          <a:xfrm>
            <a:off x="685800" y="152400"/>
            <a:ext cx="7772400" cy="1470025"/>
          </a:xfrm>
        </p:spPr>
        <p:txBody>
          <a:bodyPr/>
          <a:lstStyle/>
          <a:p>
            <a:r>
              <a:rPr lang="en-US" dirty="0">
                <a:solidFill>
                  <a:srgbClr val="FFFF00"/>
                </a:solidFill>
                <a:latin typeface="Ringbearer" pitchFamily="18" charset="0"/>
              </a:rPr>
              <a:t>Key </a:t>
            </a:r>
            <a:r>
              <a:rPr lang="en-US" dirty="0" smtClean="0">
                <a:solidFill>
                  <a:srgbClr val="FFFF00"/>
                </a:solidFill>
                <a:latin typeface="Ringbearer" pitchFamily="18" charset="0"/>
              </a:rPr>
              <a:t>Verses</a:t>
            </a:r>
            <a:endParaRPr lang="en-US" dirty="0">
              <a:solidFill>
                <a:srgbClr val="FFFF00"/>
              </a:solidFill>
              <a:latin typeface="Ringbearer" pitchFamily="18" charset="0"/>
            </a:endParaRPr>
          </a:p>
        </p:txBody>
      </p:sp>
      <p:sp>
        <p:nvSpPr>
          <p:cNvPr id="5" name="Rectangle 4"/>
          <p:cNvSpPr txBox="1">
            <a:spLocks/>
          </p:cNvSpPr>
          <p:nvPr/>
        </p:nvSpPr>
        <p:spPr bwMode="auto">
          <a:xfrm>
            <a:off x="152400" y="1600200"/>
            <a:ext cx="88392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3600" i="0" u="none" strike="noStrike" kern="1200" cap="none" spc="0" normalizeH="0" baseline="0" noProof="0" dirty="0" smtClean="0">
                <a:ln>
                  <a:noFill/>
                </a:ln>
                <a:solidFill>
                  <a:srgbClr val="00B0F0"/>
                </a:solidFill>
                <a:effectLst/>
                <a:uLnTx/>
                <a:uFillTx/>
                <a:latin typeface="+mn-lt"/>
                <a:ea typeface="+mn-ea"/>
                <a:cs typeface="+mn-cs"/>
              </a:rPr>
              <a:t>Leviticus 16:34 </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2800" i="1" u="none" strike="noStrike" kern="1200" cap="none" spc="0" normalizeH="0" baseline="0" noProof="0" dirty="0" smtClean="0">
                <a:ln>
                  <a:noFill/>
                </a:ln>
                <a:solidFill>
                  <a:schemeClr val="bg1"/>
                </a:solidFill>
                <a:effectLst/>
                <a:uLnTx/>
                <a:uFillTx/>
                <a:latin typeface="+mn-lt"/>
                <a:ea typeface="+mn-ea"/>
                <a:cs typeface="+mn-cs"/>
              </a:rPr>
              <a:t>And this shall be an everlasting statute unto you, to make an atonement for the children of Israel for all their sins once a year. And he did as the LORD commanded Moses. </a:t>
            </a:r>
          </a:p>
          <a:p>
            <a:pPr algn="ctr" fontAlgn="base">
              <a:spcBef>
                <a:spcPct val="20000"/>
              </a:spcBef>
              <a:spcAft>
                <a:spcPct val="0"/>
              </a:spcAft>
            </a:pPr>
            <a:r>
              <a:rPr lang="en-US" sz="3600" dirty="0" smtClean="0">
                <a:solidFill>
                  <a:srgbClr val="00B0F0"/>
                </a:solidFill>
              </a:rPr>
              <a:t>Leviticus 20:26 </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2800" i="1" u="none" strike="noStrike" kern="1200" cap="none" spc="0" normalizeH="0" baseline="0" noProof="0" dirty="0" smtClean="0">
                <a:ln>
                  <a:noFill/>
                </a:ln>
                <a:solidFill>
                  <a:schemeClr val="bg1"/>
                </a:solidFill>
                <a:effectLst/>
                <a:uLnTx/>
                <a:uFillTx/>
                <a:latin typeface="+mn-lt"/>
                <a:ea typeface="+mn-ea"/>
                <a:cs typeface="+mn-cs"/>
              </a:rPr>
              <a:t>And ye shall be holy unto me: for I the LORD am holy, and have severed you from other people, that ye should be mine. </a:t>
            </a:r>
            <a:endParaRPr kumimoji="0" lang="en-US" sz="200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Tree>
  </p:cSld>
  <p:clrMapOvr>
    <a:masterClrMapping/>
  </p:clrMapOvr>
  <p:transition advTm="13868">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9"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0" dur="1000" fill="hold"/>
                                        <p:tgtEl>
                                          <p:spTgt spid="5">
                                            <p:txEl>
                                              <p:pRg st="0" end="0"/>
                                            </p:txEl>
                                          </p:spTgt>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style.rotation</p:attrName>
                                        </p:attrNameLst>
                                      </p:cBhvr>
                                      <p:tavLst>
                                        <p:tav tm="0">
                                          <p:val>
                                            <p:fltVal val="720"/>
                                          </p:val>
                                        </p:tav>
                                        <p:tav tm="100000">
                                          <p:val>
                                            <p:fltVal val="0"/>
                                          </p:val>
                                        </p:tav>
                                      </p:tavLst>
                                    </p:anim>
                                    <p:anim calcmode="lin" valueType="num">
                                      <p:cBhvr>
                                        <p:cTn id="15"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5">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35"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style.rotation</p:attrName>
                                        </p:attrNameLst>
                                      </p:cBhvr>
                                      <p:tavLst>
                                        <p:tav tm="0">
                                          <p:val>
                                            <p:fltVal val="720"/>
                                          </p:val>
                                        </p:tav>
                                        <p:tav tm="100000">
                                          <p:val>
                                            <p:fltVal val="0"/>
                                          </p:val>
                                        </p:tav>
                                      </p:tavLst>
                                    </p:anim>
                                    <p:anim calcmode="lin" valueType="num">
                                      <p:cBhvr>
                                        <p:cTn id="23"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4" dur="1000" fill="hold"/>
                                        <p:tgtEl>
                                          <p:spTgt spid="5">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5" fill="hold">
                      <p:stCondLst>
                        <p:cond delay="indefinite"/>
                      </p:stCondLst>
                      <p:childTnLst>
                        <p:par>
                          <p:cTn id="26" fill="hold">
                            <p:stCondLst>
                              <p:cond delay="0"/>
                            </p:stCondLst>
                            <p:childTnLst>
                              <p:par>
                                <p:cTn id="27" presetID="35" presetClass="entr" presetSubtype="0" fill="hold" grpId="0"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fade">
                                      <p:cBhvr>
                                        <p:cTn id="29" dur="1000"/>
                                        <p:tgtEl>
                                          <p:spTgt spid="5">
                                            <p:txEl>
                                              <p:pRg st="3" end="3"/>
                                            </p:txEl>
                                          </p:spTgt>
                                        </p:tgtEl>
                                      </p:cBhvr>
                                    </p:animEffect>
                                    <p:anim calcmode="lin" valueType="num">
                                      <p:cBhvr>
                                        <p:cTn id="30" dur="1000" fill="hold"/>
                                        <p:tgtEl>
                                          <p:spTgt spid="5">
                                            <p:txEl>
                                              <p:pRg st="3" end="3"/>
                                            </p:txEl>
                                          </p:spTgt>
                                        </p:tgtEl>
                                        <p:attrNameLst>
                                          <p:attrName>style.rotation</p:attrName>
                                        </p:attrNameLst>
                                      </p:cBhvr>
                                      <p:tavLst>
                                        <p:tav tm="0">
                                          <p:val>
                                            <p:fltVal val="720"/>
                                          </p:val>
                                        </p:tav>
                                        <p:tav tm="100000">
                                          <p:val>
                                            <p:fltVal val="0"/>
                                          </p:val>
                                        </p:tav>
                                      </p:tavLst>
                                    </p:anim>
                                    <p:anim calcmode="lin" valueType="num">
                                      <p:cBhvr>
                                        <p:cTn id="31"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2" dur="1000" fill="hold"/>
                                        <p:tgtEl>
                                          <p:spTgt spid="5">
                                            <p:txEl>
                                              <p:pRg st="3" end="3"/>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idx="4294967295"/>
          </p:nvPr>
        </p:nvSpPr>
        <p:spPr>
          <a:xfrm>
            <a:off x="457200" y="76200"/>
            <a:ext cx="8229600" cy="1143000"/>
          </a:xfrm>
        </p:spPr>
        <p:txBody>
          <a:bodyPr/>
          <a:lstStyle/>
          <a:p>
            <a:r>
              <a:rPr lang="en-US" sz="5400" dirty="0" smtClean="0">
                <a:solidFill>
                  <a:srgbClr val="00B0F0"/>
                </a:solidFill>
              </a:rPr>
              <a:t>Outline of Leviticus</a:t>
            </a:r>
            <a:endParaRPr lang="en-US" sz="5400" dirty="0">
              <a:solidFill>
                <a:srgbClr val="FFFF00"/>
              </a:solidFill>
              <a:latin typeface="Times New Roman" pitchFamily="18" charset="0"/>
              <a:cs typeface="Times New Roman" pitchFamily="18" charset="0"/>
            </a:endParaRPr>
          </a:p>
        </p:txBody>
      </p:sp>
      <p:sp>
        <p:nvSpPr>
          <p:cNvPr id="58371" name="Rectangle 3"/>
          <p:cNvSpPr>
            <a:spLocks noGrp="1"/>
          </p:cNvSpPr>
          <p:nvPr>
            <p:ph idx="4294967295"/>
          </p:nvPr>
        </p:nvSpPr>
        <p:spPr>
          <a:xfrm>
            <a:off x="228600" y="1600201"/>
            <a:ext cx="8763000" cy="2895600"/>
          </a:xfrm>
        </p:spPr>
        <p:txBody>
          <a:bodyPr/>
          <a:lstStyle/>
          <a:p>
            <a:pPr marL="571500" indent="-571500">
              <a:buFont typeface="Arial" pitchFamily="34" charset="0"/>
              <a:buAutoNum type="romanUcPeriod"/>
            </a:pPr>
            <a:r>
              <a:rPr lang="en-US" u="sng" dirty="0" smtClean="0">
                <a:solidFill>
                  <a:schemeClr val="bg1"/>
                </a:solidFill>
              </a:rPr>
              <a:t>The Ground of Fellowship – Sacrifice</a:t>
            </a:r>
            <a:r>
              <a:rPr lang="en-US" dirty="0" smtClean="0">
                <a:solidFill>
                  <a:schemeClr val="bg1"/>
                </a:solidFill>
              </a:rPr>
              <a:t>   (Ch. 1-17)</a:t>
            </a:r>
            <a:endParaRPr lang="en-US" u="sng" dirty="0" smtClean="0">
              <a:solidFill>
                <a:schemeClr val="bg1"/>
              </a:solidFill>
            </a:endParaRPr>
          </a:p>
          <a:p>
            <a:pPr marL="1371600" lvl="2" indent="-571500">
              <a:buNone/>
            </a:pPr>
            <a:r>
              <a:rPr lang="en-US" i="1" u="sng" dirty="0" smtClean="0">
                <a:solidFill>
                  <a:srgbClr val="FFFF00"/>
                </a:solidFill>
              </a:rPr>
              <a:t>Our Way to God – by Sacrifice</a:t>
            </a:r>
          </a:p>
          <a:p>
            <a:pPr marL="1371600" lvl="2" indent="-571500">
              <a:buNone/>
            </a:pPr>
            <a:endParaRPr lang="en-US" i="1" dirty="0">
              <a:solidFill>
                <a:schemeClr val="bg1"/>
              </a:solidFill>
            </a:endParaRPr>
          </a:p>
          <a:p>
            <a:pPr marL="571500" indent="-571500">
              <a:buFont typeface="Arial" pitchFamily="34" charset="0"/>
              <a:buAutoNum type="romanUcPeriod"/>
            </a:pPr>
            <a:r>
              <a:rPr lang="en-US" u="sng" dirty="0" smtClean="0">
                <a:solidFill>
                  <a:schemeClr val="bg1"/>
                </a:solidFill>
              </a:rPr>
              <a:t>The </a:t>
            </a:r>
            <a:r>
              <a:rPr lang="en-US" u="sng" dirty="0" smtClean="0">
                <a:solidFill>
                  <a:schemeClr val="bg1"/>
                </a:solidFill>
              </a:rPr>
              <a:t>Walk of </a:t>
            </a:r>
            <a:r>
              <a:rPr lang="en-US" u="sng" dirty="0" smtClean="0">
                <a:solidFill>
                  <a:schemeClr val="bg1"/>
                </a:solidFill>
              </a:rPr>
              <a:t>Fellowship – </a:t>
            </a:r>
            <a:r>
              <a:rPr lang="en-US" dirty="0" smtClean="0">
                <a:solidFill>
                  <a:schemeClr val="bg1"/>
                </a:solidFill>
              </a:rPr>
              <a:t>Separation (Ch</a:t>
            </a:r>
            <a:r>
              <a:rPr lang="en-US" dirty="0" smtClean="0">
                <a:solidFill>
                  <a:schemeClr val="bg1"/>
                </a:solidFill>
              </a:rPr>
              <a:t>. </a:t>
            </a:r>
            <a:r>
              <a:rPr lang="en-US" dirty="0" smtClean="0">
                <a:solidFill>
                  <a:schemeClr val="bg1"/>
                </a:solidFill>
              </a:rPr>
              <a:t>18-27</a:t>
            </a:r>
            <a:r>
              <a:rPr lang="en-US" dirty="0" smtClean="0">
                <a:solidFill>
                  <a:schemeClr val="bg1"/>
                </a:solidFill>
              </a:rPr>
              <a:t>)</a:t>
            </a:r>
            <a:endParaRPr lang="en-US" u="sng" dirty="0" smtClean="0">
              <a:solidFill>
                <a:schemeClr val="bg1"/>
              </a:solidFill>
            </a:endParaRPr>
          </a:p>
          <a:p>
            <a:pPr marL="1371600" lvl="2" indent="-571500">
              <a:buNone/>
            </a:pPr>
            <a:r>
              <a:rPr lang="en-US" i="1" u="sng" dirty="0" smtClean="0">
                <a:solidFill>
                  <a:srgbClr val="FFFF00"/>
                </a:solidFill>
              </a:rPr>
              <a:t>Our </a:t>
            </a:r>
            <a:r>
              <a:rPr lang="en-US" i="1" u="sng" dirty="0" smtClean="0">
                <a:solidFill>
                  <a:srgbClr val="FFFF00"/>
                </a:solidFill>
              </a:rPr>
              <a:t>Walk with </a:t>
            </a:r>
            <a:r>
              <a:rPr lang="en-US" i="1" u="sng" dirty="0" smtClean="0">
                <a:solidFill>
                  <a:srgbClr val="FFFF00"/>
                </a:solidFill>
              </a:rPr>
              <a:t>God – by </a:t>
            </a:r>
            <a:r>
              <a:rPr lang="en-US" i="1" u="sng" dirty="0" smtClean="0">
                <a:solidFill>
                  <a:srgbClr val="FFFF00"/>
                </a:solidFill>
              </a:rPr>
              <a:t>Sanctification</a:t>
            </a:r>
          </a:p>
          <a:p>
            <a:pPr marL="0" indent="0">
              <a:buClr>
                <a:srgbClr val="FFFF00"/>
              </a:buClr>
              <a:buNone/>
            </a:pPr>
            <a:endParaRPr lang="en-US" i="1" dirty="0" smtClean="0">
              <a:solidFill>
                <a:schemeClr val="bg1"/>
              </a:solidFill>
            </a:endParaRPr>
          </a:p>
          <a:p>
            <a:pPr lvl="1"/>
            <a:endParaRPr lang="en-US" dirty="0">
              <a:solidFill>
                <a:schemeClr val="bg1"/>
              </a:solidFill>
            </a:endParaRPr>
          </a:p>
        </p:txBody>
      </p:sp>
      <p:graphicFrame>
        <p:nvGraphicFramePr>
          <p:cNvPr id="9" name="Diagram 8"/>
          <p:cNvGraphicFramePr/>
          <p:nvPr/>
        </p:nvGraphicFramePr>
        <p:xfrm>
          <a:off x="1143000" y="4191000"/>
          <a:ext cx="6553200" cy="2362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ransition advTm="18478">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fade">
                                      <p:cBhvr>
                                        <p:cTn id="7" dur="1000"/>
                                        <p:tgtEl>
                                          <p:spTgt spid="58371">
                                            <p:txEl>
                                              <p:pRg st="0" end="0"/>
                                            </p:txEl>
                                          </p:spTgt>
                                        </p:tgtEl>
                                      </p:cBhvr>
                                    </p:animEffect>
                                    <p:anim calcmode="lin" valueType="num">
                                      <p:cBhvr>
                                        <p:cTn id="8" dur="1000" fill="hold"/>
                                        <p:tgtEl>
                                          <p:spTgt spid="583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83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8371">
                                            <p:txEl>
                                              <p:pRg st="1" end="1"/>
                                            </p:txEl>
                                          </p:spTgt>
                                        </p:tgtEl>
                                        <p:attrNameLst>
                                          <p:attrName>style.visibility</p:attrName>
                                        </p:attrNameLst>
                                      </p:cBhvr>
                                      <p:to>
                                        <p:strVal val="visible"/>
                                      </p:to>
                                    </p:set>
                                    <p:animEffect transition="in" filter="fade">
                                      <p:cBhvr>
                                        <p:cTn id="14" dur="1000"/>
                                        <p:tgtEl>
                                          <p:spTgt spid="58371">
                                            <p:txEl>
                                              <p:pRg st="1" end="1"/>
                                            </p:txEl>
                                          </p:spTgt>
                                        </p:tgtEl>
                                      </p:cBhvr>
                                    </p:animEffect>
                                    <p:anim calcmode="lin" valueType="num">
                                      <p:cBhvr>
                                        <p:cTn id="15" dur="1000" fill="hold"/>
                                        <p:tgtEl>
                                          <p:spTgt spid="5837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837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ctrTitle" idx="4294967295"/>
          </p:nvPr>
        </p:nvSpPr>
        <p:spPr>
          <a:xfrm>
            <a:off x="685800" y="152400"/>
            <a:ext cx="7772400" cy="1470025"/>
          </a:xfrm>
        </p:spPr>
        <p:txBody>
          <a:bodyPr/>
          <a:lstStyle/>
          <a:p>
            <a:r>
              <a:rPr lang="en-US" dirty="0">
                <a:solidFill>
                  <a:srgbClr val="FFFF00"/>
                </a:solidFill>
                <a:latin typeface="Ringbearer" pitchFamily="18" charset="0"/>
              </a:rPr>
              <a:t>Key </a:t>
            </a:r>
            <a:r>
              <a:rPr lang="en-US" dirty="0" smtClean="0">
                <a:solidFill>
                  <a:srgbClr val="FFFF00"/>
                </a:solidFill>
                <a:latin typeface="Ringbearer" pitchFamily="18" charset="0"/>
              </a:rPr>
              <a:t>Verses</a:t>
            </a:r>
            <a:endParaRPr lang="en-US" dirty="0">
              <a:solidFill>
                <a:srgbClr val="FFFF00"/>
              </a:solidFill>
              <a:latin typeface="Ringbearer" pitchFamily="18" charset="0"/>
            </a:endParaRPr>
          </a:p>
        </p:txBody>
      </p:sp>
      <p:sp>
        <p:nvSpPr>
          <p:cNvPr id="5" name="Rectangle 4"/>
          <p:cNvSpPr txBox="1">
            <a:spLocks/>
          </p:cNvSpPr>
          <p:nvPr/>
        </p:nvSpPr>
        <p:spPr bwMode="auto">
          <a:xfrm>
            <a:off x="152400" y="1600200"/>
            <a:ext cx="88392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3600" i="0" u="none" strike="noStrike" kern="1200" cap="none" spc="0" normalizeH="0" baseline="0" noProof="0" dirty="0" smtClean="0">
                <a:ln>
                  <a:noFill/>
                </a:ln>
                <a:solidFill>
                  <a:srgbClr val="00B0F0"/>
                </a:solidFill>
                <a:effectLst/>
                <a:uLnTx/>
                <a:uFillTx/>
                <a:latin typeface="+mn-lt"/>
                <a:ea typeface="+mn-ea"/>
                <a:cs typeface="+mn-cs"/>
              </a:rPr>
              <a:t>Leviticus 16:34 </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2800" i="1" u="none" strike="noStrike" kern="1200" cap="none" spc="0" normalizeH="0" baseline="0" noProof="0" dirty="0" smtClean="0">
                <a:ln>
                  <a:noFill/>
                </a:ln>
                <a:solidFill>
                  <a:schemeClr val="bg1"/>
                </a:solidFill>
                <a:effectLst/>
                <a:uLnTx/>
                <a:uFillTx/>
                <a:latin typeface="+mn-lt"/>
                <a:ea typeface="+mn-ea"/>
                <a:cs typeface="+mn-cs"/>
              </a:rPr>
              <a:t>And this shall be an everlasting statute unto you, to make an atonement for the children of Israel for all their sins once a year. And he did as the LORD commanded Moses. </a:t>
            </a:r>
          </a:p>
          <a:p>
            <a:pPr algn="ctr" fontAlgn="base">
              <a:spcBef>
                <a:spcPct val="20000"/>
              </a:spcBef>
              <a:spcAft>
                <a:spcPct val="0"/>
              </a:spcAft>
            </a:pPr>
            <a:r>
              <a:rPr lang="en-US" sz="3600" dirty="0" smtClean="0">
                <a:solidFill>
                  <a:srgbClr val="00B0F0"/>
                </a:solidFill>
              </a:rPr>
              <a:t>Leviticus 20:26 </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2800" i="1" u="none" strike="noStrike" kern="1200" cap="none" spc="0" normalizeH="0" baseline="0" noProof="0" dirty="0" smtClean="0">
                <a:ln>
                  <a:noFill/>
                </a:ln>
                <a:solidFill>
                  <a:schemeClr val="bg1"/>
                </a:solidFill>
                <a:effectLst/>
                <a:uLnTx/>
                <a:uFillTx/>
                <a:latin typeface="+mn-lt"/>
                <a:ea typeface="+mn-ea"/>
                <a:cs typeface="+mn-cs"/>
              </a:rPr>
              <a:t>And ye shall be holy unto me: for I the LORD am holy, and have severed you from other people, that ye should be mine. </a:t>
            </a:r>
            <a:endParaRPr kumimoji="0" lang="en-US" sz="200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Tree>
  </p:cSld>
  <p:clrMapOvr>
    <a:masterClrMapping/>
  </p:clrMapOvr>
  <p:transition advTm="13868">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9"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0" dur="1000" fill="hold"/>
                                        <p:tgtEl>
                                          <p:spTgt spid="5">
                                            <p:txEl>
                                              <p:pRg st="0" end="0"/>
                                            </p:txEl>
                                          </p:spTgt>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style.rotation</p:attrName>
                                        </p:attrNameLst>
                                      </p:cBhvr>
                                      <p:tavLst>
                                        <p:tav tm="0">
                                          <p:val>
                                            <p:fltVal val="720"/>
                                          </p:val>
                                        </p:tav>
                                        <p:tav tm="100000">
                                          <p:val>
                                            <p:fltVal val="0"/>
                                          </p:val>
                                        </p:tav>
                                      </p:tavLst>
                                    </p:anim>
                                    <p:anim calcmode="lin" valueType="num">
                                      <p:cBhvr>
                                        <p:cTn id="15"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5">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35"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style.rotation</p:attrName>
                                        </p:attrNameLst>
                                      </p:cBhvr>
                                      <p:tavLst>
                                        <p:tav tm="0">
                                          <p:val>
                                            <p:fltVal val="720"/>
                                          </p:val>
                                        </p:tav>
                                        <p:tav tm="100000">
                                          <p:val>
                                            <p:fltVal val="0"/>
                                          </p:val>
                                        </p:tav>
                                      </p:tavLst>
                                    </p:anim>
                                    <p:anim calcmode="lin" valueType="num">
                                      <p:cBhvr>
                                        <p:cTn id="23"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4" dur="1000" fill="hold"/>
                                        <p:tgtEl>
                                          <p:spTgt spid="5">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5" fill="hold">
                      <p:stCondLst>
                        <p:cond delay="indefinite"/>
                      </p:stCondLst>
                      <p:childTnLst>
                        <p:par>
                          <p:cTn id="26" fill="hold">
                            <p:stCondLst>
                              <p:cond delay="0"/>
                            </p:stCondLst>
                            <p:childTnLst>
                              <p:par>
                                <p:cTn id="27" presetID="35" presetClass="entr" presetSubtype="0" fill="hold" grpId="0"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fade">
                                      <p:cBhvr>
                                        <p:cTn id="29" dur="1000"/>
                                        <p:tgtEl>
                                          <p:spTgt spid="5">
                                            <p:txEl>
                                              <p:pRg st="3" end="3"/>
                                            </p:txEl>
                                          </p:spTgt>
                                        </p:tgtEl>
                                      </p:cBhvr>
                                    </p:animEffect>
                                    <p:anim calcmode="lin" valueType="num">
                                      <p:cBhvr>
                                        <p:cTn id="30" dur="1000" fill="hold"/>
                                        <p:tgtEl>
                                          <p:spTgt spid="5">
                                            <p:txEl>
                                              <p:pRg st="3" end="3"/>
                                            </p:txEl>
                                          </p:spTgt>
                                        </p:tgtEl>
                                        <p:attrNameLst>
                                          <p:attrName>style.rotation</p:attrName>
                                        </p:attrNameLst>
                                      </p:cBhvr>
                                      <p:tavLst>
                                        <p:tav tm="0">
                                          <p:val>
                                            <p:fltVal val="720"/>
                                          </p:val>
                                        </p:tav>
                                        <p:tav tm="100000">
                                          <p:val>
                                            <p:fltVal val="0"/>
                                          </p:val>
                                        </p:tav>
                                      </p:tavLst>
                                    </p:anim>
                                    <p:anim calcmode="lin" valueType="num">
                                      <p:cBhvr>
                                        <p:cTn id="31"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2" dur="1000" fill="hold"/>
                                        <p:tgtEl>
                                          <p:spTgt spid="5">
                                            <p:txEl>
                                              <p:pRg st="3" end="3"/>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idx="4294967295"/>
          </p:nvPr>
        </p:nvSpPr>
        <p:spPr>
          <a:xfrm>
            <a:off x="457200" y="76200"/>
            <a:ext cx="8229600" cy="1143000"/>
          </a:xfrm>
        </p:spPr>
        <p:txBody>
          <a:bodyPr/>
          <a:lstStyle/>
          <a:p>
            <a:r>
              <a:rPr lang="en-US" b="1" dirty="0" smtClean="0">
                <a:solidFill>
                  <a:srgbClr val="00B0F0"/>
                </a:solidFill>
              </a:rPr>
              <a:t>Special Features</a:t>
            </a:r>
            <a:endParaRPr lang="en-US" b="1" dirty="0">
              <a:solidFill>
                <a:srgbClr val="00B0F0"/>
              </a:solidFill>
            </a:endParaRPr>
          </a:p>
        </p:txBody>
      </p:sp>
      <p:sp>
        <p:nvSpPr>
          <p:cNvPr id="5124" name="Text Box 4"/>
          <p:cNvSpPr txBox="1">
            <a:spLocks noChangeArrowheads="1"/>
          </p:cNvSpPr>
          <p:nvPr/>
        </p:nvSpPr>
        <p:spPr bwMode="auto">
          <a:xfrm>
            <a:off x="228600" y="1295400"/>
            <a:ext cx="4038600" cy="4849812"/>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1" i="0" u="sng" strike="noStrike" cap="none" normalizeH="0" baseline="0" dirty="0" smtClean="0">
                <a:ln>
                  <a:noFill/>
                </a:ln>
                <a:solidFill>
                  <a:srgbClr val="FFFF00"/>
                </a:solidFill>
                <a:effectLst/>
                <a:latin typeface="Cambria" pitchFamily="18" charset="0"/>
                <a:cs typeface="Arial" pitchFamily="34" charset="0"/>
              </a:rPr>
              <a:t>5 Offerings</a:t>
            </a:r>
            <a:endParaRPr lang="en-US" sz="2400" b="1" dirty="0" smtClean="0">
              <a:solidFill>
                <a:srgbClr val="FFFF00"/>
              </a:solidFill>
              <a:latin typeface="Cambria"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rgbClr val="FFFF00"/>
                </a:solidFill>
                <a:effectLst/>
                <a:latin typeface="Cambria" pitchFamily="18" charset="0"/>
                <a:cs typeface="Arial" pitchFamily="34" charset="0"/>
              </a:rPr>
              <a:t>“B-M-P-S-T”</a:t>
            </a:r>
          </a:p>
          <a:p>
            <a:pPr marL="0" marR="0" lvl="1" algn="l" defTabSz="914400" rtl="0" eaLnBrk="1" fontAlgn="base" latinLnBrk="0" hangingPunct="1">
              <a:lnSpc>
                <a:spcPct val="100000"/>
              </a:lnSpc>
              <a:spcBef>
                <a:spcPct val="0"/>
              </a:spcBef>
              <a:spcAft>
                <a:spcPct val="0"/>
              </a:spcAft>
              <a:buClr>
                <a:srgbClr val="000000"/>
              </a:buClr>
              <a:buSzTx/>
              <a:tabLst/>
            </a:pPr>
            <a:r>
              <a:rPr lang="en-US" sz="2000" b="1" dirty="0" smtClean="0">
                <a:solidFill>
                  <a:schemeClr val="bg1"/>
                </a:solidFill>
                <a:latin typeface="Cambria" pitchFamily="18" charset="0"/>
                <a:cs typeface="Arial" pitchFamily="34" charset="0"/>
              </a:rPr>
              <a:t> </a:t>
            </a:r>
            <a:r>
              <a:rPr lang="en-US" sz="2000" b="1" dirty="0" smtClean="0">
                <a:solidFill>
                  <a:schemeClr val="bg1"/>
                </a:solidFill>
                <a:latin typeface="Cambria" pitchFamily="18" charset="0"/>
                <a:cs typeface="Arial" pitchFamily="34" charset="0"/>
              </a:rPr>
              <a:t>  </a:t>
            </a:r>
            <a:r>
              <a:rPr kumimoji="0" lang="en-US" sz="2000" b="1" i="0" u="none" strike="noStrike" cap="none" normalizeH="0" baseline="0" dirty="0" smtClean="0">
                <a:ln>
                  <a:noFill/>
                </a:ln>
                <a:solidFill>
                  <a:srgbClr val="FFFF00"/>
                </a:solidFill>
                <a:effectLst/>
                <a:latin typeface="Cambria" pitchFamily="18" charset="0"/>
                <a:cs typeface="Arial" pitchFamily="34" charset="0"/>
              </a:rPr>
              <a:t>B</a:t>
            </a:r>
            <a:r>
              <a:rPr kumimoji="0" lang="en-US" sz="2000" b="0" i="0" u="none" strike="noStrike" cap="none" normalizeH="0" baseline="0" dirty="0" smtClean="0">
                <a:ln>
                  <a:noFill/>
                </a:ln>
                <a:solidFill>
                  <a:schemeClr val="bg1"/>
                </a:solidFill>
                <a:effectLst/>
                <a:latin typeface="Cambria" pitchFamily="18" charset="0"/>
                <a:cs typeface="Arial" pitchFamily="34" charset="0"/>
              </a:rPr>
              <a:t>urnt - Redemption</a:t>
            </a:r>
          </a:p>
          <a:p>
            <a:pPr marL="0" marR="0" lvl="0" indent="0" algn="l" defTabSz="914400" rtl="0" eaLnBrk="1" fontAlgn="base" latinLnBrk="0" hangingPunct="1">
              <a:lnSpc>
                <a:spcPct val="100000"/>
              </a:lnSpc>
              <a:spcBef>
                <a:spcPct val="0"/>
              </a:spcBef>
              <a:spcAft>
                <a:spcPct val="0"/>
              </a:spcAft>
              <a:buClr>
                <a:srgbClr val="000000"/>
              </a:buClr>
              <a:buSzTx/>
              <a:buFont typeface="Cambria" pitchFamily="18" charset="0"/>
              <a:buChar char="2"/>
              <a:tabLst/>
            </a:pPr>
            <a:r>
              <a:rPr lang="en-US" sz="2000" b="1" dirty="0" smtClean="0">
                <a:solidFill>
                  <a:srgbClr val="FFFF00"/>
                </a:solidFill>
                <a:latin typeface="Cambria" pitchFamily="18" charset="0"/>
                <a:cs typeface="Arial" pitchFamily="34" charset="0"/>
              </a:rPr>
              <a:t>M</a:t>
            </a:r>
            <a:r>
              <a:rPr kumimoji="0" lang="en-US" sz="2000" b="0" i="0" u="none" strike="noStrike" cap="none" normalizeH="0" baseline="0" dirty="0" smtClean="0">
                <a:ln>
                  <a:noFill/>
                </a:ln>
                <a:solidFill>
                  <a:schemeClr val="bg1"/>
                </a:solidFill>
                <a:effectLst/>
                <a:latin typeface="Cambria" pitchFamily="18" charset="0"/>
                <a:cs typeface="Arial" pitchFamily="34" charset="0"/>
              </a:rPr>
              <a:t>eat - Propitiation</a:t>
            </a:r>
          </a:p>
          <a:p>
            <a:pPr marL="0" marR="0" lvl="0" indent="0" algn="l" defTabSz="914400" rtl="0" eaLnBrk="1" fontAlgn="base" latinLnBrk="0" hangingPunct="1">
              <a:lnSpc>
                <a:spcPct val="100000"/>
              </a:lnSpc>
              <a:spcBef>
                <a:spcPct val="0"/>
              </a:spcBef>
              <a:spcAft>
                <a:spcPct val="0"/>
              </a:spcAft>
              <a:buClr>
                <a:srgbClr val="000000"/>
              </a:buClr>
              <a:buSzTx/>
              <a:buFont typeface="Cambria" pitchFamily="18" charset="0"/>
              <a:buChar char="3"/>
              <a:tabLst/>
            </a:pPr>
            <a:r>
              <a:rPr kumimoji="0" lang="en-US" sz="2000" b="1" i="0" u="none" strike="noStrike" cap="none" normalizeH="0" baseline="0" dirty="0" smtClean="0">
                <a:ln>
                  <a:noFill/>
                </a:ln>
                <a:solidFill>
                  <a:srgbClr val="FFFF00"/>
                </a:solidFill>
                <a:effectLst/>
                <a:latin typeface="Cambria" pitchFamily="18" charset="0"/>
                <a:cs typeface="Arial" pitchFamily="34" charset="0"/>
              </a:rPr>
              <a:t>P</a:t>
            </a:r>
            <a:r>
              <a:rPr kumimoji="0" lang="en-US" sz="2000" b="0" i="0" u="none" strike="noStrike" cap="none" normalizeH="0" baseline="0" dirty="0" smtClean="0">
                <a:ln>
                  <a:noFill/>
                </a:ln>
                <a:solidFill>
                  <a:schemeClr val="bg1"/>
                </a:solidFill>
                <a:effectLst/>
                <a:latin typeface="Cambria" pitchFamily="18" charset="0"/>
                <a:cs typeface="Arial" pitchFamily="34" charset="0"/>
              </a:rPr>
              <a:t>eace - Reconciliation</a:t>
            </a:r>
          </a:p>
          <a:p>
            <a:pPr marL="0" marR="0" lvl="0" indent="0" algn="l" defTabSz="914400" rtl="0" eaLnBrk="1" fontAlgn="base" latinLnBrk="0" hangingPunct="1">
              <a:lnSpc>
                <a:spcPct val="100000"/>
              </a:lnSpc>
              <a:spcBef>
                <a:spcPct val="0"/>
              </a:spcBef>
              <a:spcAft>
                <a:spcPct val="0"/>
              </a:spcAft>
              <a:buClr>
                <a:srgbClr val="000000"/>
              </a:buClr>
              <a:buSzTx/>
              <a:buFont typeface="Cambria" pitchFamily="18" charset="0"/>
              <a:buChar char="4"/>
              <a:tabLst/>
            </a:pPr>
            <a:r>
              <a:rPr lang="en-US" sz="2000" b="1" dirty="0" smtClean="0">
                <a:solidFill>
                  <a:srgbClr val="FFFF00"/>
                </a:solidFill>
                <a:latin typeface="Cambria" pitchFamily="18" charset="0"/>
                <a:cs typeface="Arial" pitchFamily="34" charset="0"/>
              </a:rPr>
              <a:t>S</a:t>
            </a:r>
            <a:r>
              <a:rPr kumimoji="0" lang="en-US" sz="2000" b="0" i="0" u="none" strike="noStrike" cap="none" normalizeH="0" baseline="0" dirty="0" smtClean="0">
                <a:ln>
                  <a:noFill/>
                </a:ln>
                <a:solidFill>
                  <a:schemeClr val="bg1"/>
                </a:solidFill>
                <a:effectLst/>
                <a:latin typeface="Cambria" pitchFamily="18" charset="0"/>
                <a:cs typeface="Arial" pitchFamily="34" charset="0"/>
              </a:rPr>
              <a:t>in - Justification</a:t>
            </a:r>
          </a:p>
          <a:p>
            <a:pPr marL="0" marR="0" lvl="0" indent="0" algn="l" defTabSz="914400" rtl="0" eaLnBrk="1" fontAlgn="base" latinLnBrk="0" hangingPunct="1">
              <a:lnSpc>
                <a:spcPct val="100000"/>
              </a:lnSpc>
              <a:spcBef>
                <a:spcPct val="0"/>
              </a:spcBef>
              <a:spcAft>
                <a:spcPct val="0"/>
              </a:spcAft>
              <a:buClr>
                <a:srgbClr val="000000"/>
              </a:buClr>
              <a:buSzTx/>
              <a:buFont typeface="Cambria" pitchFamily="18" charset="0"/>
              <a:buChar char="5"/>
              <a:tabLst/>
            </a:pPr>
            <a:r>
              <a:rPr lang="en-US" sz="2000" b="1" dirty="0" smtClean="0">
                <a:solidFill>
                  <a:srgbClr val="FFFF00"/>
                </a:solidFill>
                <a:latin typeface="Cambria" pitchFamily="18" charset="0"/>
                <a:cs typeface="Arial" pitchFamily="34" charset="0"/>
              </a:rPr>
              <a:t>T</a:t>
            </a:r>
            <a:r>
              <a:rPr kumimoji="0" lang="en-US" sz="2000" b="0" i="0" u="none" strike="noStrike" cap="none" normalizeH="0" baseline="0" dirty="0" smtClean="0">
                <a:ln>
                  <a:noFill/>
                </a:ln>
                <a:solidFill>
                  <a:schemeClr val="bg1"/>
                </a:solidFill>
                <a:effectLst/>
                <a:latin typeface="Cambria" pitchFamily="18" charset="0"/>
                <a:cs typeface="Arial" pitchFamily="34" charset="0"/>
              </a:rPr>
              <a:t>respass – Regeneration</a:t>
            </a:r>
          </a:p>
          <a:p>
            <a:pPr marL="0" marR="0" lvl="0" indent="0" algn="l" defTabSz="914400" rtl="0" eaLnBrk="1" fontAlgn="base" latinLnBrk="0" hangingPunct="1">
              <a:lnSpc>
                <a:spcPct val="100000"/>
              </a:lnSpc>
              <a:spcBef>
                <a:spcPct val="0"/>
              </a:spcBef>
              <a:spcAft>
                <a:spcPct val="0"/>
              </a:spcAft>
              <a:buClr>
                <a:srgbClr val="000000"/>
              </a:buClr>
              <a:buSzTx/>
              <a:buFont typeface="Cambria" pitchFamily="18" charset="0"/>
              <a:buChar char="5"/>
              <a:tabLst/>
            </a:pPr>
            <a:endParaRPr lang="en-US" sz="2000" dirty="0" smtClean="0">
              <a:solidFill>
                <a:schemeClr val="bg1"/>
              </a:solidFill>
              <a:latin typeface="Cambria"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Cambria" pitchFamily="18" charset="0"/>
              <a:buChar char="5"/>
              <a:tabLst/>
            </a:pPr>
            <a:endParaRPr kumimoji="0" lang="en-US" sz="2000" b="0" i="0" u="none" strike="noStrike" cap="none" normalizeH="0" baseline="0" dirty="0" smtClean="0">
              <a:ln>
                <a:noFill/>
              </a:ln>
              <a:solidFill>
                <a:schemeClr val="bg1"/>
              </a:solidFill>
              <a:effectLst/>
              <a:latin typeface="Cambria"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
                <a:srgbClr val="000000"/>
              </a:buClr>
              <a:buSzTx/>
              <a:buFont typeface="Cambria" pitchFamily="18" charset="0"/>
              <a:buChar char="5"/>
              <a:tabLst/>
            </a:pPr>
            <a:r>
              <a:rPr lang="en-US" sz="2800" dirty="0" smtClean="0">
                <a:solidFill>
                  <a:srgbClr val="FFFF00"/>
                </a:solidFill>
                <a:latin typeface="Cambria" pitchFamily="18" charset="0"/>
                <a:cs typeface="Arial" pitchFamily="34" charset="0"/>
              </a:rPr>
              <a:t>Leviticus 16</a:t>
            </a:r>
          </a:p>
          <a:p>
            <a:pPr marL="0" marR="0" lvl="0" indent="0" algn="ctr" defTabSz="914400" rtl="0" eaLnBrk="1" fontAlgn="base" latinLnBrk="0" hangingPunct="1">
              <a:lnSpc>
                <a:spcPct val="100000"/>
              </a:lnSpc>
              <a:spcBef>
                <a:spcPct val="0"/>
              </a:spcBef>
              <a:spcAft>
                <a:spcPct val="0"/>
              </a:spcAft>
              <a:buClr>
                <a:srgbClr val="000000"/>
              </a:buClr>
              <a:buSzTx/>
              <a:buFont typeface="Cambria" pitchFamily="18" charset="0"/>
              <a:buChar char="5"/>
              <a:tabLst/>
            </a:pPr>
            <a:r>
              <a:rPr kumimoji="0" lang="en-US" sz="2800" b="0" i="0" u="none" strike="noStrike" cap="none" normalizeH="0" baseline="0" dirty="0" smtClean="0">
                <a:ln>
                  <a:noFill/>
                </a:ln>
                <a:solidFill>
                  <a:schemeClr val="bg1"/>
                </a:solidFill>
                <a:effectLst/>
                <a:latin typeface="Cambria" pitchFamily="18" charset="0"/>
                <a:cs typeface="Arial" pitchFamily="34" charset="0"/>
              </a:rPr>
              <a:t>“The Day of Atonement”</a:t>
            </a:r>
          </a:p>
          <a:p>
            <a:pPr marL="0" marR="0" lvl="0" indent="0" algn="l" defTabSz="914400" rtl="0" eaLnBrk="1" fontAlgn="base" latinLnBrk="0" hangingPunct="1">
              <a:lnSpc>
                <a:spcPct val="100000"/>
              </a:lnSpc>
              <a:spcBef>
                <a:spcPct val="0"/>
              </a:spcBef>
              <a:spcAft>
                <a:spcPct val="0"/>
              </a:spcAft>
              <a:buClr>
                <a:srgbClr val="000000"/>
              </a:buClr>
              <a:buSzTx/>
              <a:tabLst/>
            </a:pPr>
            <a:endParaRPr lang="en-US" sz="2000" dirty="0" smtClean="0">
              <a:solidFill>
                <a:schemeClr val="bg1"/>
              </a:solidFill>
              <a:latin typeface="Cambria"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
                <a:srgbClr val="000000"/>
              </a:buClr>
              <a:buSzTx/>
              <a:buFont typeface="Cambria" pitchFamily="18" charset="0"/>
              <a:buChar char="5"/>
              <a:tabLst/>
            </a:pPr>
            <a:endParaRPr kumimoji="0" lang="en-US" sz="2000" b="0" i="0" u="none" strike="noStrike" cap="none" normalizeH="0" baseline="0" dirty="0" smtClean="0">
              <a:ln>
                <a:noFill/>
              </a:ln>
              <a:solidFill>
                <a:schemeClr val="bg1"/>
              </a:solidFill>
              <a:effectLst/>
              <a:latin typeface="Cambria" pitchFamily="18" charset="0"/>
              <a:cs typeface="Arial" pitchFamily="34" charset="0"/>
            </a:endParaRPr>
          </a:p>
        </p:txBody>
      </p:sp>
      <p:sp>
        <p:nvSpPr>
          <p:cNvPr id="8" name="Rectangle 7"/>
          <p:cNvSpPr/>
          <p:nvPr/>
        </p:nvSpPr>
        <p:spPr>
          <a:xfrm>
            <a:off x="4267200" y="1295400"/>
            <a:ext cx="4572000" cy="4011355"/>
          </a:xfrm>
          <a:prstGeom prst="rect">
            <a:avLst/>
          </a:prstGeom>
        </p:spPr>
        <p:txBody>
          <a:bodyPr>
            <a:spAutoFit/>
          </a:bodyPr>
          <a:lstStyle/>
          <a:p>
            <a:pPr lvl="0" algn="ctr" fontAlgn="base">
              <a:spcBef>
                <a:spcPct val="0"/>
              </a:spcBef>
              <a:spcAft>
                <a:spcPts val="1000"/>
              </a:spcAft>
            </a:pPr>
            <a:r>
              <a:rPr lang="en-US" sz="2400" b="1" u="sng" dirty="0" smtClean="0">
                <a:solidFill>
                  <a:srgbClr val="FFFF00"/>
                </a:solidFill>
                <a:latin typeface="Cambria" pitchFamily="18" charset="0"/>
                <a:cs typeface="Arial" pitchFamily="34" charset="0"/>
              </a:rPr>
              <a:t>7 </a:t>
            </a:r>
            <a:r>
              <a:rPr lang="en-US" sz="2400" b="1" u="sng" dirty="0" smtClean="0">
                <a:solidFill>
                  <a:srgbClr val="FFFF00"/>
                </a:solidFill>
                <a:latin typeface="Cambria" pitchFamily="18" charset="0"/>
                <a:cs typeface="Arial" pitchFamily="34" charset="0"/>
              </a:rPr>
              <a:t>Feasts</a:t>
            </a:r>
            <a:endParaRPr lang="en-US" sz="2400" b="1" dirty="0" smtClean="0">
              <a:solidFill>
                <a:srgbClr val="FFFF00"/>
              </a:solidFill>
              <a:latin typeface="Cambria" pitchFamily="18" charset="0"/>
              <a:cs typeface="Arial" pitchFamily="34" charset="0"/>
            </a:endParaRPr>
          </a:p>
          <a:p>
            <a:pPr lvl="0" algn="ctr" fontAlgn="base">
              <a:spcBef>
                <a:spcPct val="0"/>
              </a:spcBef>
              <a:spcAft>
                <a:spcPts val="1000"/>
              </a:spcAft>
            </a:pPr>
            <a:r>
              <a:rPr lang="en-US" sz="2400" b="1" dirty="0" smtClean="0">
                <a:solidFill>
                  <a:srgbClr val="FFFF00"/>
                </a:solidFill>
                <a:latin typeface="Cambria" pitchFamily="18" charset="0"/>
                <a:cs typeface="Arial" pitchFamily="34" charset="0"/>
              </a:rPr>
              <a:t>“P-U-F-P-T-A-T”</a:t>
            </a:r>
            <a:endParaRPr lang="en-US" sz="2400" b="1" dirty="0" smtClean="0">
              <a:solidFill>
                <a:srgbClr val="FFFF00"/>
              </a:solidFill>
              <a:latin typeface="Cambria" pitchFamily="18" charset="0"/>
              <a:cs typeface="Arial" pitchFamily="34" charset="0"/>
            </a:endParaRPr>
          </a:p>
          <a:p>
            <a:pPr lvl="1" fontAlgn="base">
              <a:spcBef>
                <a:spcPct val="0"/>
              </a:spcBef>
              <a:spcAft>
                <a:spcPts val="1000"/>
              </a:spcAft>
            </a:pPr>
            <a:r>
              <a:rPr lang="en-US" sz="2000" dirty="0" smtClean="0">
                <a:solidFill>
                  <a:schemeClr val="bg1"/>
                </a:solidFill>
                <a:latin typeface="Cambria" pitchFamily="18" charset="0"/>
                <a:cs typeface="Arial" pitchFamily="34" charset="0"/>
              </a:rPr>
              <a:t>1-</a:t>
            </a:r>
            <a:r>
              <a:rPr lang="en-US" sz="2000" b="1" dirty="0" smtClean="0">
                <a:solidFill>
                  <a:srgbClr val="FFFF00"/>
                </a:solidFill>
                <a:latin typeface="Cambria" pitchFamily="18" charset="0"/>
                <a:cs typeface="Arial" pitchFamily="34" charset="0"/>
              </a:rPr>
              <a:t>P</a:t>
            </a:r>
            <a:r>
              <a:rPr lang="en-US" sz="2000" dirty="0" smtClean="0">
                <a:solidFill>
                  <a:schemeClr val="bg1"/>
                </a:solidFill>
                <a:latin typeface="Cambria" pitchFamily="18" charset="0"/>
                <a:cs typeface="Arial" pitchFamily="34" charset="0"/>
              </a:rPr>
              <a:t>assover</a:t>
            </a:r>
          </a:p>
          <a:p>
            <a:pPr lvl="1" fontAlgn="base">
              <a:spcBef>
                <a:spcPct val="0"/>
              </a:spcBef>
              <a:spcAft>
                <a:spcPts val="1000"/>
              </a:spcAft>
            </a:pPr>
            <a:r>
              <a:rPr lang="en-US" sz="2000" dirty="0" smtClean="0">
                <a:solidFill>
                  <a:schemeClr val="bg1"/>
                </a:solidFill>
                <a:latin typeface="Cambria" pitchFamily="18" charset="0"/>
                <a:cs typeface="Arial" pitchFamily="34" charset="0"/>
              </a:rPr>
              <a:t>2-</a:t>
            </a:r>
            <a:r>
              <a:rPr lang="en-US" sz="2000" b="1" dirty="0" smtClean="0">
                <a:solidFill>
                  <a:srgbClr val="FFFF00"/>
                </a:solidFill>
                <a:latin typeface="Cambria" pitchFamily="18" charset="0"/>
                <a:cs typeface="Arial" pitchFamily="34" charset="0"/>
              </a:rPr>
              <a:t>U</a:t>
            </a:r>
            <a:r>
              <a:rPr lang="en-US" sz="2000" dirty="0" smtClean="0">
                <a:solidFill>
                  <a:schemeClr val="bg1"/>
                </a:solidFill>
                <a:latin typeface="Cambria" pitchFamily="18" charset="0"/>
                <a:cs typeface="Arial" pitchFamily="34" charset="0"/>
              </a:rPr>
              <a:t>nleavened Bread</a:t>
            </a:r>
          </a:p>
          <a:p>
            <a:pPr lvl="1" fontAlgn="base">
              <a:spcBef>
                <a:spcPct val="0"/>
              </a:spcBef>
              <a:spcAft>
                <a:spcPts val="1000"/>
              </a:spcAft>
            </a:pPr>
            <a:r>
              <a:rPr lang="en-US" sz="2000" dirty="0" smtClean="0">
                <a:solidFill>
                  <a:schemeClr val="bg1"/>
                </a:solidFill>
                <a:latin typeface="Cambria" pitchFamily="18" charset="0"/>
                <a:cs typeface="Arial" pitchFamily="34" charset="0"/>
              </a:rPr>
              <a:t>3-</a:t>
            </a:r>
            <a:r>
              <a:rPr lang="en-US" sz="2000" b="1" dirty="0" smtClean="0">
                <a:solidFill>
                  <a:srgbClr val="FFFF00"/>
                </a:solidFill>
                <a:latin typeface="Cambria" pitchFamily="18" charset="0"/>
                <a:cs typeface="Arial" pitchFamily="34" charset="0"/>
              </a:rPr>
              <a:t>F</a:t>
            </a:r>
            <a:r>
              <a:rPr lang="en-US" sz="2000" dirty="0" smtClean="0">
                <a:solidFill>
                  <a:schemeClr val="bg1"/>
                </a:solidFill>
                <a:latin typeface="Cambria" pitchFamily="18" charset="0"/>
                <a:cs typeface="Arial" pitchFamily="34" charset="0"/>
              </a:rPr>
              <a:t>irstfruits</a:t>
            </a:r>
          </a:p>
          <a:p>
            <a:pPr lvl="1" fontAlgn="base">
              <a:spcBef>
                <a:spcPct val="0"/>
              </a:spcBef>
              <a:spcAft>
                <a:spcPts val="1000"/>
              </a:spcAft>
            </a:pPr>
            <a:r>
              <a:rPr lang="en-US" sz="2000" dirty="0" smtClean="0">
                <a:solidFill>
                  <a:schemeClr val="bg1"/>
                </a:solidFill>
                <a:latin typeface="Cambria" pitchFamily="18" charset="0"/>
                <a:cs typeface="Arial" pitchFamily="34" charset="0"/>
              </a:rPr>
              <a:t>4-</a:t>
            </a:r>
            <a:r>
              <a:rPr lang="en-US" sz="2000" b="1" dirty="0" smtClean="0">
                <a:solidFill>
                  <a:srgbClr val="FFFF00"/>
                </a:solidFill>
                <a:latin typeface="Cambria" pitchFamily="18" charset="0"/>
                <a:cs typeface="Arial" pitchFamily="34" charset="0"/>
              </a:rPr>
              <a:t>P</a:t>
            </a:r>
            <a:r>
              <a:rPr lang="en-US" sz="2000" dirty="0" smtClean="0">
                <a:solidFill>
                  <a:schemeClr val="bg1"/>
                </a:solidFill>
                <a:latin typeface="Cambria" pitchFamily="18" charset="0"/>
                <a:cs typeface="Arial" pitchFamily="34" charset="0"/>
              </a:rPr>
              <a:t>entecost</a:t>
            </a:r>
          </a:p>
          <a:p>
            <a:pPr lvl="1" fontAlgn="base">
              <a:spcBef>
                <a:spcPct val="0"/>
              </a:spcBef>
              <a:spcAft>
                <a:spcPts val="1000"/>
              </a:spcAft>
            </a:pPr>
            <a:r>
              <a:rPr lang="en-US" sz="2000" dirty="0" smtClean="0">
                <a:solidFill>
                  <a:schemeClr val="bg1"/>
                </a:solidFill>
                <a:latin typeface="Cambria" pitchFamily="18" charset="0"/>
                <a:cs typeface="Arial" pitchFamily="34" charset="0"/>
              </a:rPr>
              <a:t>5-</a:t>
            </a:r>
            <a:r>
              <a:rPr lang="en-US" sz="2000" b="1" dirty="0" smtClean="0">
                <a:solidFill>
                  <a:srgbClr val="FFFF00"/>
                </a:solidFill>
                <a:latin typeface="Cambria" pitchFamily="18" charset="0"/>
                <a:cs typeface="Arial" pitchFamily="34" charset="0"/>
              </a:rPr>
              <a:t>T</a:t>
            </a:r>
            <a:r>
              <a:rPr lang="en-US" sz="2000" dirty="0" smtClean="0">
                <a:solidFill>
                  <a:schemeClr val="bg1"/>
                </a:solidFill>
                <a:latin typeface="Cambria" pitchFamily="18" charset="0"/>
                <a:cs typeface="Arial" pitchFamily="34" charset="0"/>
              </a:rPr>
              <a:t>rumpets</a:t>
            </a:r>
          </a:p>
          <a:p>
            <a:pPr lvl="1" fontAlgn="base">
              <a:spcBef>
                <a:spcPct val="0"/>
              </a:spcBef>
              <a:spcAft>
                <a:spcPts val="1000"/>
              </a:spcAft>
            </a:pPr>
            <a:r>
              <a:rPr lang="en-US" sz="2000" dirty="0" smtClean="0">
                <a:solidFill>
                  <a:schemeClr val="bg1"/>
                </a:solidFill>
                <a:latin typeface="Cambria" pitchFamily="18" charset="0"/>
                <a:cs typeface="Arial" pitchFamily="34" charset="0"/>
              </a:rPr>
              <a:t>6-</a:t>
            </a:r>
            <a:r>
              <a:rPr lang="en-US" sz="2000" b="1" dirty="0" smtClean="0">
                <a:solidFill>
                  <a:srgbClr val="FFFF00"/>
                </a:solidFill>
                <a:latin typeface="Cambria" pitchFamily="18" charset="0"/>
                <a:cs typeface="Arial" pitchFamily="34" charset="0"/>
              </a:rPr>
              <a:t>A</a:t>
            </a:r>
            <a:r>
              <a:rPr lang="en-US" sz="2000" dirty="0" smtClean="0">
                <a:solidFill>
                  <a:schemeClr val="bg1"/>
                </a:solidFill>
                <a:latin typeface="Cambria" pitchFamily="18" charset="0"/>
                <a:cs typeface="Arial" pitchFamily="34" charset="0"/>
              </a:rPr>
              <a:t>tonement</a:t>
            </a:r>
          </a:p>
          <a:p>
            <a:pPr lvl="1" fontAlgn="base">
              <a:spcBef>
                <a:spcPct val="0"/>
              </a:spcBef>
              <a:spcAft>
                <a:spcPts val="1000"/>
              </a:spcAft>
            </a:pPr>
            <a:r>
              <a:rPr lang="en-US" sz="2000" dirty="0" smtClean="0">
                <a:solidFill>
                  <a:schemeClr val="bg1"/>
                </a:solidFill>
                <a:latin typeface="Cambria" pitchFamily="18" charset="0"/>
                <a:cs typeface="Arial" pitchFamily="34" charset="0"/>
              </a:rPr>
              <a:t>7-</a:t>
            </a:r>
            <a:r>
              <a:rPr lang="en-US" sz="2000" b="1" dirty="0" smtClean="0">
                <a:solidFill>
                  <a:srgbClr val="FFFF00"/>
                </a:solidFill>
                <a:latin typeface="Cambria" pitchFamily="18" charset="0"/>
                <a:cs typeface="Arial" pitchFamily="34" charset="0"/>
              </a:rPr>
              <a:t>T</a:t>
            </a:r>
            <a:r>
              <a:rPr lang="en-US" sz="2000" dirty="0" smtClean="0">
                <a:solidFill>
                  <a:schemeClr val="bg1"/>
                </a:solidFill>
                <a:latin typeface="Cambria" pitchFamily="18" charset="0"/>
                <a:cs typeface="Arial" pitchFamily="34" charset="0"/>
              </a:rPr>
              <a:t>abernacles</a:t>
            </a:r>
            <a:endParaRPr lang="en-US" sz="3200" dirty="0" smtClean="0">
              <a:solidFill>
                <a:schemeClr val="bg1"/>
              </a:solidFill>
              <a:latin typeface="Arial" pitchFamily="34" charset="0"/>
              <a:cs typeface="Arial" pitchFamily="34" charset="0"/>
            </a:endParaRPr>
          </a:p>
        </p:txBody>
      </p:sp>
    </p:spTree>
    <p:custDataLst>
      <p:tags r:id="rId1"/>
    </p:custDataLst>
  </p:cSld>
  <p:clrMapOvr>
    <a:masterClrMapping/>
  </p:clrMapOvr>
  <p:transition advTm="20438">
    <p:rand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6.4"/>
</p:tagLst>
</file>

<file path=ppt/tags/tag10.xml><?xml version="1.0" encoding="utf-8"?>
<p:tagLst xmlns:a="http://schemas.openxmlformats.org/drawingml/2006/main" xmlns:r="http://schemas.openxmlformats.org/officeDocument/2006/relationships" xmlns:p="http://schemas.openxmlformats.org/presentationml/2006/main">
  <p:tag name="TIMING" val="|10.5|1.5|1.5|2.4"/>
</p:tagLst>
</file>

<file path=ppt/tags/tag11.xml><?xml version="1.0" encoding="utf-8"?>
<p:tagLst xmlns:a="http://schemas.openxmlformats.org/drawingml/2006/main" xmlns:r="http://schemas.openxmlformats.org/officeDocument/2006/relationships" xmlns:p="http://schemas.openxmlformats.org/presentationml/2006/main">
  <p:tag name="TIMING" val="|2.3|6.4"/>
</p:tagLst>
</file>

<file path=ppt/tags/tag2.xml><?xml version="1.0" encoding="utf-8"?>
<p:tagLst xmlns:a="http://schemas.openxmlformats.org/drawingml/2006/main" xmlns:r="http://schemas.openxmlformats.org/officeDocument/2006/relationships" xmlns:p="http://schemas.openxmlformats.org/presentationml/2006/main">
  <p:tag name="TIMING" val="|0.9|11|6.4"/>
</p:tagLst>
</file>

<file path=ppt/tags/tag3.xml><?xml version="1.0" encoding="utf-8"?>
<p:tagLst xmlns:a="http://schemas.openxmlformats.org/drawingml/2006/main" xmlns:r="http://schemas.openxmlformats.org/officeDocument/2006/relationships" xmlns:p="http://schemas.openxmlformats.org/presentationml/2006/main">
  <p:tag name="TIMING" val="|0.9|4.1|5.4"/>
</p:tagLst>
</file>

<file path=ppt/tags/tag4.xml><?xml version="1.0" encoding="utf-8"?>
<p:tagLst xmlns:a="http://schemas.openxmlformats.org/drawingml/2006/main" xmlns:r="http://schemas.openxmlformats.org/officeDocument/2006/relationships" xmlns:p="http://schemas.openxmlformats.org/presentationml/2006/main">
  <p:tag name="TIMING" val="|10.5|1.5|1.5|2.4"/>
</p:tagLst>
</file>

<file path=ppt/tags/tag5.xml><?xml version="1.0" encoding="utf-8"?>
<p:tagLst xmlns:a="http://schemas.openxmlformats.org/drawingml/2006/main" xmlns:r="http://schemas.openxmlformats.org/officeDocument/2006/relationships" xmlns:p="http://schemas.openxmlformats.org/presentationml/2006/main">
  <p:tag name="TIMING" val="|10.5|1.5|1.5|2.4"/>
</p:tagLst>
</file>

<file path=ppt/tags/tag6.xml><?xml version="1.0" encoding="utf-8"?>
<p:tagLst xmlns:a="http://schemas.openxmlformats.org/drawingml/2006/main" xmlns:r="http://schemas.openxmlformats.org/officeDocument/2006/relationships" xmlns:p="http://schemas.openxmlformats.org/presentationml/2006/main">
  <p:tag name="TIMING" val="|2.3|6.4"/>
</p:tagLst>
</file>

<file path=ppt/tags/tag7.xml><?xml version="1.0" encoding="utf-8"?>
<p:tagLst xmlns:a="http://schemas.openxmlformats.org/drawingml/2006/main" xmlns:r="http://schemas.openxmlformats.org/officeDocument/2006/relationships" xmlns:p="http://schemas.openxmlformats.org/presentationml/2006/main">
  <p:tag name="TIMING" val="|2.3|6.4"/>
</p:tagLst>
</file>

<file path=ppt/tags/tag8.xml><?xml version="1.0" encoding="utf-8"?>
<p:tagLst xmlns:a="http://schemas.openxmlformats.org/drawingml/2006/main" xmlns:r="http://schemas.openxmlformats.org/officeDocument/2006/relationships" xmlns:p="http://schemas.openxmlformats.org/presentationml/2006/main">
  <p:tag name="TIMING" val="|0.9|11|6.4"/>
</p:tagLst>
</file>

<file path=ppt/tags/tag9.xml><?xml version="1.0" encoding="utf-8"?>
<p:tagLst xmlns:a="http://schemas.openxmlformats.org/drawingml/2006/main" xmlns:r="http://schemas.openxmlformats.org/officeDocument/2006/relationships" xmlns:p="http://schemas.openxmlformats.org/presentationml/2006/main">
  <p:tag name="TIMING" val="|10.5|1.5|1.5|2.4"/>
</p:tagLst>
</file>

<file path=ppt/theme/theme1.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31334</TotalTime>
  <Words>767</Words>
  <Application>Microsoft Office PowerPoint</Application>
  <PresentationFormat>On-screen Show (4:3)</PresentationFormat>
  <Paragraphs>170</Paragraphs>
  <Slides>25</Slides>
  <Notes>7</Notes>
  <HiddenSlides>0</HiddenSlides>
  <MMClips>1</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Southeast Georgia School of the Bible</vt:lpstr>
      <vt:lpstr> The Book of Leviticus </vt:lpstr>
      <vt:lpstr>Slide 5</vt:lpstr>
      <vt:lpstr>Key Verses</vt:lpstr>
      <vt:lpstr>Outline of Leviticus</vt:lpstr>
      <vt:lpstr>Key Verses</vt:lpstr>
      <vt:lpstr>Special Features</vt:lpstr>
      <vt:lpstr>Christ In The Book</vt:lpstr>
      <vt:lpstr>Slide 11</vt:lpstr>
      <vt:lpstr>Southeast Georgia School of the Bible</vt:lpstr>
      <vt:lpstr>Slide 13</vt:lpstr>
      <vt:lpstr>Slide 14</vt:lpstr>
      <vt:lpstr>Southeast Georgia School of the Bible</vt:lpstr>
      <vt:lpstr> The Book of Numbers </vt:lpstr>
      <vt:lpstr>Slide 17</vt:lpstr>
      <vt:lpstr>Slide 18</vt:lpstr>
      <vt:lpstr>Slide 19</vt:lpstr>
      <vt:lpstr>Key Verse</vt:lpstr>
      <vt:lpstr>Special Features</vt:lpstr>
      <vt:lpstr>Christ In The Book</vt:lpstr>
      <vt:lpstr>Key Verse</vt:lpstr>
      <vt:lpstr>Southeast Georgia School of the Bible</vt:lpstr>
      <vt:lpstr>Slide 25</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dc:title>
  <dc:creator>Terry Sellars</dc:creator>
  <cp:lastModifiedBy>Terry Sellars</cp:lastModifiedBy>
  <cp:revision>367</cp:revision>
  <dcterms:created xsi:type="dcterms:W3CDTF">2018-01-17T22:25:53Z</dcterms:created>
  <dcterms:modified xsi:type="dcterms:W3CDTF">2019-09-20T04:21:59Z</dcterms:modified>
</cp:coreProperties>
</file>